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7"/>
  </p:notesMasterIdLst>
  <p:sldIdLst>
    <p:sldId id="270" r:id="rId5"/>
    <p:sldId id="269" r:id="rId6"/>
  </p:sldIdLst>
  <p:sldSz cx="6858000" cy="9906000" type="A4"/>
  <p:notesSz cx="6888163" cy="10020300"/>
  <p:defaultTextStyle>
    <a:defPPr>
      <a:defRPr lang="ja-JP"/>
    </a:defPPr>
    <a:lvl1pPr marL="0" algn="l" defTabSz="914290" rtl="0" eaLnBrk="1" latinLnBrk="0" hangingPunct="1">
      <a:defRPr kumimoji="1" sz="1700" kern="1200">
        <a:solidFill>
          <a:schemeClr val="tx1"/>
        </a:solidFill>
        <a:latin typeface="+mn-lt"/>
        <a:ea typeface="+mn-ea"/>
        <a:cs typeface="+mn-cs"/>
      </a:defRPr>
    </a:lvl1pPr>
    <a:lvl2pPr marL="457145" algn="l" defTabSz="914290" rtl="0" eaLnBrk="1" latinLnBrk="0" hangingPunct="1">
      <a:defRPr kumimoji="1" sz="1700" kern="1200">
        <a:solidFill>
          <a:schemeClr val="tx1"/>
        </a:solidFill>
        <a:latin typeface="+mn-lt"/>
        <a:ea typeface="+mn-ea"/>
        <a:cs typeface="+mn-cs"/>
      </a:defRPr>
    </a:lvl2pPr>
    <a:lvl3pPr marL="914290" algn="l" defTabSz="914290" rtl="0" eaLnBrk="1" latinLnBrk="0" hangingPunct="1">
      <a:defRPr kumimoji="1" sz="1700" kern="1200">
        <a:solidFill>
          <a:schemeClr val="tx1"/>
        </a:solidFill>
        <a:latin typeface="+mn-lt"/>
        <a:ea typeface="+mn-ea"/>
        <a:cs typeface="+mn-cs"/>
      </a:defRPr>
    </a:lvl3pPr>
    <a:lvl4pPr marL="1371433" algn="l" defTabSz="914290" rtl="0" eaLnBrk="1" latinLnBrk="0" hangingPunct="1">
      <a:defRPr kumimoji="1" sz="1700" kern="1200">
        <a:solidFill>
          <a:schemeClr val="tx1"/>
        </a:solidFill>
        <a:latin typeface="+mn-lt"/>
        <a:ea typeface="+mn-ea"/>
        <a:cs typeface="+mn-cs"/>
      </a:defRPr>
    </a:lvl4pPr>
    <a:lvl5pPr marL="1828578" algn="l" defTabSz="914290" rtl="0" eaLnBrk="1" latinLnBrk="0" hangingPunct="1">
      <a:defRPr kumimoji="1" sz="1700" kern="1200">
        <a:solidFill>
          <a:schemeClr val="tx1"/>
        </a:solidFill>
        <a:latin typeface="+mn-lt"/>
        <a:ea typeface="+mn-ea"/>
        <a:cs typeface="+mn-cs"/>
      </a:defRPr>
    </a:lvl5pPr>
    <a:lvl6pPr marL="2285722" algn="l" defTabSz="914290" rtl="0" eaLnBrk="1" latinLnBrk="0" hangingPunct="1">
      <a:defRPr kumimoji="1" sz="1700" kern="1200">
        <a:solidFill>
          <a:schemeClr val="tx1"/>
        </a:solidFill>
        <a:latin typeface="+mn-lt"/>
        <a:ea typeface="+mn-ea"/>
        <a:cs typeface="+mn-cs"/>
      </a:defRPr>
    </a:lvl6pPr>
    <a:lvl7pPr marL="2742867" algn="l" defTabSz="914290" rtl="0" eaLnBrk="1" latinLnBrk="0" hangingPunct="1">
      <a:defRPr kumimoji="1" sz="1700" kern="1200">
        <a:solidFill>
          <a:schemeClr val="tx1"/>
        </a:solidFill>
        <a:latin typeface="+mn-lt"/>
        <a:ea typeface="+mn-ea"/>
        <a:cs typeface="+mn-cs"/>
      </a:defRPr>
    </a:lvl7pPr>
    <a:lvl8pPr marL="3200011" algn="l" defTabSz="914290" rtl="0" eaLnBrk="1" latinLnBrk="0" hangingPunct="1">
      <a:defRPr kumimoji="1" sz="1700" kern="1200">
        <a:solidFill>
          <a:schemeClr val="tx1"/>
        </a:solidFill>
        <a:latin typeface="+mn-lt"/>
        <a:ea typeface="+mn-ea"/>
        <a:cs typeface="+mn-cs"/>
      </a:defRPr>
    </a:lvl8pPr>
    <a:lvl9pPr marL="3657155" algn="l" defTabSz="914290" rtl="0" eaLnBrk="1" latinLnBrk="0" hangingPunct="1">
      <a:defRPr kumimoji="1" sz="17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p15:clr>
            <a:srgbClr val="A4A3A4"/>
          </p15:clr>
        </p15:guide>
        <p15:guide id="2" pos="216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D311D"/>
    <a:srgbClr val="F47B6D"/>
    <a:srgbClr val="FFCCFF"/>
    <a:srgbClr val="FF99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579" autoAdjust="0"/>
    <p:restoredTop sz="94712" autoAdjust="0"/>
  </p:normalViewPr>
  <p:slideViewPr>
    <p:cSldViewPr>
      <p:cViewPr>
        <p:scale>
          <a:sx n="150" d="100"/>
          <a:sy n="150" d="100"/>
        </p:scale>
        <p:origin x="2958" y="-4818"/>
      </p:cViewPr>
      <p:guideLst>
        <p:guide orient="horz" pos="3120"/>
        <p:guide pos="2161"/>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notesMaster" Target="notesMasters/notes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2984656" cy="502535"/>
          </a:xfrm>
          <a:prstGeom prst="rect">
            <a:avLst/>
          </a:prstGeom>
        </p:spPr>
        <p:txBody>
          <a:bodyPr vert="horz" lIns="92318" tIns="46159" rIns="92318" bIns="46159" rtlCol="0"/>
          <a:lstStyle>
            <a:lvl1pPr algn="l">
              <a:defRPr sz="1200"/>
            </a:lvl1pPr>
          </a:lstStyle>
          <a:p>
            <a:endParaRPr kumimoji="1" lang="ja-JP" altLang="en-US"/>
          </a:p>
        </p:txBody>
      </p:sp>
      <p:sp>
        <p:nvSpPr>
          <p:cNvPr id="3" name="日付プレースホルダー 2"/>
          <p:cNvSpPr>
            <a:spLocks noGrp="1"/>
          </p:cNvSpPr>
          <p:nvPr>
            <p:ph type="dt" idx="1"/>
          </p:nvPr>
        </p:nvSpPr>
        <p:spPr>
          <a:xfrm>
            <a:off x="3901901" y="1"/>
            <a:ext cx="2984656" cy="502535"/>
          </a:xfrm>
          <a:prstGeom prst="rect">
            <a:avLst/>
          </a:prstGeom>
        </p:spPr>
        <p:txBody>
          <a:bodyPr vert="horz" lIns="92318" tIns="46159" rIns="92318" bIns="46159" rtlCol="0"/>
          <a:lstStyle>
            <a:lvl1pPr algn="r">
              <a:defRPr sz="1200"/>
            </a:lvl1pPr>
          </a:lstStyle>
          <a:p>
            <a:fld id="{5FACD1DF-8E9E-463C-8907-06DD2221BDEE}" type="datetimeFigureOut">
              <a:rPr kumimoji="1" lang="ja-JP" altLang="en-US" smtClean="0"/>
              <a:t>2020/8/26</a:t>
            </a:fld>
            <a:endParaRPr kumimoji="1" lang="ja-JP" altLang="en-US"/>
          </a:p>
        </p:txBody>
      </p:sp>
      <p:sp>
        <p:nvSpPr>
          <p:cNvPr id="4" name="スライド イメージ プレースホルダー 3"/>
          <p:cNvSpPr>
            <a:spLocks noGrp="1" noRot="1" noChangeAspect="1"/>
          </p:cNvSpPr>
          <p:nvPr>
            <p:ph type="sldImg" idx="2"/>
          </p:nvPr>
        </p:nvSpPr>
        <p:spPr>
          <a:xfrm>
            <a:off x="2273300" y="1252538"/>
            <a:ext cx="2341563" cy="3382962"/>
          </a:xfrm>
          <a:prstGeom prst="rect">
            <a:avLst/>
          </a:prstGeom>
          <a:noFill/>
          <a:ln w="12700">
            <a:solidFill>
              <a:prstClr val="black"/>
            </a:solidFill>
          </a:ln>
        </p:spPr>
        <p:txBody>
          <a:bodyPr vert="horz" lIns="92318" tIns="46159" rIns="92318" bIns="46159" rtlCol="0" anchor="ctr"/>
          <a:lstStyle/>
          <a:p>
            <a:endParaRPr lang="ja-JP" altLang="en-US"/>
          </a:p>
        </p:txBody>
      </p:sp>
      <p:sp>
        <p:nvSpPr>
          <p:cNvPr id="5" name="ノート プレースホルダー 4"/>
          <p:cNvSpPr>
            <a:spLocks noGrp="1"/>
          </p:cNvSpPr>
          <p:nvPr>
            <p:ph type="body" sz="quarter" idx="3"/>
          </p:nvPr>
        </p:nvSpPr>
        <p:spPr>
          <a:xfrm>
            <a:off x="689139" y="4822100"/>
            <a:ext cx="5509888" cy="3945062"/>
          </a:xfrm>
          <a:prstGeom prst="rect">
            <a:avLst/>
          </a:prstGeom>
        </p:spPr>
        <p:txBody>
          <a:bodyPr vert="horz" lIns="92318" tIns="46159" rIns="92318" bIns="46159"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517765"/>
            <a:ext cx="2984656" cy="502535"/>
          </a:xfrm>
          <a:prstGeom prst="rect">
            <a:avLst/>
          </a:prstGeom>
        </p:spPr>
        <p:txBody>
          <a:bodyPr vert="horz" lIns="92318" tIns="46159" rIns="92318" bIns="46159"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901901" y="9517765"/>
            <a:ext cx="2984656" cy="502535"/>
          </a:xfrm>
          <a:prstGeom prst="rect">
            <a:avLst/>
          </a:prstGeom>
        </p:spPr>
        <p:txBody>
          <a:bodyPr vert="horz" lIns="92318" tIns="46159" rIns="92318" bIns="46159" rtlCol="0" anchor="b"/>
          <a:lstStyle>
            <a:lvl1pPr algn="r">
              <a:defRPr sz="1200"/>
            </a:lvl1pPr>
          </a:lstStyle>
          <a:p>
            <a:fld id="{CEB47C81-3717-482A-B1D7-7CF5BD6E8AF1}" type="slidenum">
              <a:rPr kumimoji="1" lang="ja-JP" altLang="en-US" smtClean="0"/>
              <a:t>‹#›</a:t>
            </a:fld>
            <a:endParaRPr kumimoji="1" lang="ja-JP" altLang="en-US"/>
          </a:p>
        </p:txBody>
      </p:sp>
    </p:spTree>
    <p:extLst>
      <p:ext uri="{BB962C8B-B14F-4D97-AF65-F5344CB8AC3E}">
        <p14:creationId xmlns:p14="http://schemas.microsoft.com/office/powerpoint/2010/main" val="225401825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7283"/>
            <a:ext cx="5829301" cy="2123369"/>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028701" y="5613401"/>
            <a:ext cx="4800600" cy="2531533"/>
          </a:xfrm>
        </p:spPr>
        <p:txBody>
          <a:bodyPr/>
          <a:lstStyle>
            <a:lvl1pPr marL="0" indent="0" algn="ctr">
              <a:buNone/>
              <a:defRPr>
                <a:solidFill>
                  <a:schemeClr val="tx1">
                    <a:tint val="75000"/>
                  </a:schemeClr>
                </a:solidFill>
              </a:defRPr>
            </a:lvl1pPr>
            <a:lvl2pPr marL="457145" indent="0" algn="ctr">
              <a:buNone/>
              <a:defRPr>
                <a:solidFill>
                  <a:schemeClr val="tx1">
                    <a:tint val="75000"/>
                  </a:schemeClr>
                </a:solidFill>
              </a:defRPr>
            </a:lvl2pPr>
            <a:lvl3pPr marL="914290" indent="0" algn="ctr">
              <a:buNone/>
              <a:defRPr>
                <a:solidFill>
                  <a:schemeClr val="tx1">
                    <a:tint val="75000"/>
                  </a:schemeClr>
                </a:solidFill>
              </a:defRPr>
            </a:lvl3pPr>
            <a:lvl4pPr marL="1371433" indent="0" algn="ctr">
              <a:buNone/>
              <a:defRPr>
                <a:solidFill>
                  <a:schemeClr val="tx1">
                    <a:tint val="75000"/>
                  </a:schemeClr>
                </a:solidFill>
              </a:defRPr>
            </a:lvl4pPr>
            <a:lvl5pPr marL="1828578" indent="0" algn="ctr">
              <a:buNone/>
              <a:defRPr>
                <a:solidFill>
                  <a:schemeClr val="tx1">
                    <a:tint val="75000"/>
                  </a:schemeClr>
                </a:solidFill>
              </a:defRPr>
            </a:lvl5pPr>
            <a:lvl6pPr marL="2285722" indent="0" algn="ctr">
              <a:buNone/>
              <a:defRPr>
                <a:solidFill>
                  <a:schemeClr val="tx1">
                    <a:tint val="75000"/>
                  </a:schemeClr>
                </a:solidFill>
              </a:defRPr>
            </a:lvl6pPr>
            <a:lvl7pPr marL="2742867" indent="0" algn="ctr">
              <a:buNone/>
              <a:defRPr>
                <a:solidFill>
                  <a:schemeClr val="tx1">
                    <a:tint val="75000"/>
                  </a:schemeClr>
                </a:solidFill>
              </a:defRPr>
            </a:lvl7pPr>
            <a:lvl8pPr marL="3200011" indent="0" algn="ctr">
              <a:buNone/>
              <a:defRPr>
                <a:solidFill>
                  <a:schemeClr val="tx1">
                    <a:tint val="75000"/>
                  </a:schemeClr>
                </a:solidFill>
              </a:defRPr>
            </a:lvl8pPr>
            <a:lvl9pPr marL="3657155"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74E3733C-C5B9-49C4-9C7F-75BCBF4956CD}" type="datetimeFigureOut">
              <a:rPr kumimoji="1" lang="ja-JP" altLang="en-US" smtClean="0"/>
              <a:pPr/>
              <a:t>2020/8/26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201BE175-31C5-4F9B-8AFE-0A60ABB2221F}"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74E3733C-C5B9-49C4-9C7F-75BCBF4956CD}" type="datetimeFigureOut">
              <a:rPr kumimoji="1" lang="ja-JP" altLang="en-US" smtClean="0"/>
              <a:pPr/>
              <a:t>2020/8/26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201BE175-31C5-4F9B-8AFE-0A60ABB2221F}"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050" y="396701"/>
            <a:ext cx="1543050" cy="8452202"/>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342900" y="396701"/>
            <a:ext cx="4514850" cy="8452202"/>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74E3733C-C5B9-49C4-9C7F-75BCBF4956CD}" type="datetimeFigureOut">
              <a:rPr kumimoji="1" lang="ja-JP" altLang="en-US" smtClean="0"/>
              <a:pPr/>
              <a:t>2020/8/26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201BE175-31C5-4F9B-8AFE-0A60ABB2221F}"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74E3733C-C5B9-49C4-9C7F-75BCBF4956CD}" type="datetimeFigureOut">
              <a:rPr kumimoji="1" lang="ja-JP" altLang="en-US" smtClean="0"/>
              <a:pPr/>
              <a:t>2020/8/26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201BE175-31C5-4F9B-8AFE-0A60ABB2221F}"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4" y="6365523"/>
            <a:ext cx="5829301" cy="1967442"/>
          </a:xfrm>
        </p:spPr>
        <p:txBody>
          <a:bodyPr anchor="t"/>
          <a:lstStyle>
            <a:lvl1pPr algn="l">
              <a:defRPr sz="40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541734" y="4198587"/>
            <a:ext cx="5829301" cy="2166935"/>
          </a:xfrm>
        </p:spPr>
        <p:txBody>
          <a:bodyPr anchor="b"/>
          <a:lstStyle>
            <a:lvl1pPr marL="0" indent="0">
              <a:buNone/>
              <a:defRPr sz="2000">
                <a:solidFill>
                  <a:schemeClr val="tx1">
                    <a:tint val="75000"/>
                  </a:schemeClr>
                </a:solidFill>
              </a:defRPr>
            </a:lvl1pPr>
            <a:lvl2pPr marL="457145" indent="0">
              <a:buNone/>
              <a:defRPr sz="1700">
                <a:solidFill>
                  <a:schemeClr val="tx1">
                    <a:tint val="75000"/>
                  </a:schemeClr>
                </a:solidFill>
              </a:defRPr>
            </a:lvl2pPr>
            <a:lvl3pPr marL="914290" indent="0">
              <a:buNone/>
              <a:defRPr sz="1600">
                <a:solidFill>
                  <a:schemeClr val="tx1">
                    <a:tint val="75000"/>
                  </a:schemeClr>
                </a:solidFill>
              </a:defRPr>
            </a:lvl3pPr>
            <a:lvl4pPr marL="1371433" indent="0">
              <a:buNone/>
              <a:defRPr sz="1300">
                <a:solidFill>
                  <a:schemeClr val="tx1">
                    <a:tint val="75000"/>
                  </a:schemeClr>
                </a:solidFill>
              </a:defRPr>
            </a:lvl4pPr>
            <a:lvl5pPr marL="1828578" indent="0">
              <a:buNone/>
              <a:defRPr sz="1300">
                <a:solidFill>
                  <a:schemeClr val="tx1">
                    <a:tint val="75000"/>
                  </a:schemeClr>
                </a:solidFill>
              </a:defRPr>
            </a:lvl5pPr>
            <a:lvl6pPr marL="2285722" indent="0">
              <a:buNone/>
              <a:defRPr sz="1300">
                <a:solidFill>
                  <a:schemeClr val="tx1">
                    <a:tint val="75000"/>
                  </a:schemeClr>
                </a:solidFill>
              </a:defRPr>
            </a:lvl6pPr>
            <a:lvl7pPr marL="2742867" indent="0">
              <a:buNone/>
              <a:defRPr sz="1300">
                <a:solidFill>
                  <a:schemeClr val="tx1">
                    <a:tint val="75000"/>
                  </a:schemeClr>
                </a:solidFill>
              </a:defRPr>
            </a:lvl7pPr>
            <a:lvl8pPr marL="3200011" indent="0">
              <a:buNone/>
              <a:defRPr sz="1300">
                <a:solidFill>
                  <a:schemeClr val="tx1">
                    <a:tint val="75000"/>
                  </a:schemeClr>
                </a:solidFill>
              </a:defRPr>
            </a:lvl8pPr>
            <a:lvl9pPr marL="3657155" indent="0">
              <a:buNone/>
              <a:defRPr sz="13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74E3733C-C5B9-49C4-9C7F-75BCBF4956CD}" type="datetimeFigureOut">
              <a:rPr kumimoji="1" lang="ja-JP" altLang="en-US" smtClean="0"/>
              <a:pPr/>
              <a:t>2020/8/26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201BE175-31C5-4F9B-8AFE-0A60ABB2221F}"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342900" y="2311402"/>
            <a:ext cx="3028950" cy="6537503"/>
          </a:xfrm>
        </p:spPr>
        <p:txBody>
          <a:bodyPr/>
          <a:lstStyle>
            <a:lvl1pPr>
              <a:defRPr sz="2800"/>
            </a:lvl1pPr>
            <a:lvl2pPr>
              <a:defRPr sz="2400"/>
            </a:lvl2pPr>
            <a:lvl3pPr>
              <a:defRPr sz="2000"/>
            </a:lvl3pPr>
            <a:lvl4pPr>
              <a:defRPr sz="1700"/>
            </a:lvl4pPr>
            <a:lvl5pPr>
              <a:defRPr sz="1700"/>
            </a:lvl5pPr>
            <a:lvl6pPr>
              <a:defRPr sz="1700"/>
            </a:lvl6pPr>
            <a:lvl7pPr>
              <a:defRPr sz="1700"/>
            </a:lvl7pPr>
            <a:lvl8pPr>
              <a:defRPr sz="1700"/>
            </a:lvl8pPr>
            <a:lvl9pPr>
              <a:defRPr sz="17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3486151" y="2311402"/>
            <a:ext cx="3028950" cy="6537503"/>
          </a:xfrm>
        </p:spPr>
        <p:txBody>
          <a:bodyPr/>
          <a:lstStyle>
            <a:lvl1pPr>
              <a:defRPr sz="2800"/>
            </a:lvl1pPr>
            <a:lvl2pPr>
              <a:defRPr sz="2400"/>
            </a:lvl2pPr>
            <a:lvl3pPr>
              <a:defRPr sz="2000"/>
            </a:lvl3pPr>
            <a:lvl4pPr>
              <a:defRPr sz="1700"/>
            </a:lvl4pPr>
            <a:lvl5pPr>
              <a:defRPr sz="1700"/>
            </a:lvl5pPr>
            <a:lvl6pPr>
              <a:defRPr sz="1700"/>
            </a:lvl6pPr>
            <a:lvl7pPr>
              <a:defRPr sz="1700"/>
            </a:lvl7pPr>
            <a:lvl8pPr>
              <a:defRPr sz="1700"/>
            </a:lvl8pPr>
            <a:lvl9pPr>
              <a:defRPr sz="17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74E3733C-C5B9-49C4-9C7F-75BCBF4956CD}" type="datetimeFigureOut">
              <a:rPr kumimoji="1" lang="ja-JP" altLang="en-US" smtClean="0"/>
              <a:pPr/>
              <a:t>2020/8/26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201BE175-31C5-4F9B-8AFE-0A60ABB2221F}"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342902" y="2217386"/>
            <a:ext cx="3030141" cy="924100"/>
          </a:xfrm>
        </p:spPr>
        <p:txBody>
          <a:bodyPr anchor="b"/>
          <a:lstStyle>
            <a:lvl1pPr marL="0" indent="0">
              <a:buNone/>
              <a:defRPr sz="2400" b="1"/>
            </a:lvl1pPr>
            <a:lvl2pPr marL="457145" indent="0">
              <a:buNone/>
              <a:defRPr sz="2000" b="1"/>
            </a:lvl2pPr>
            <a:lvl3pPr marL="914290" indent="0">
              <a:buNone/>
              <a:defRPr sz="1700" b="1"/>
            </a:lvl3pPr>
            <a:lvl4pPr marL="1371433" indent="0">
              <a:buNone/>
              <a:defRPr sz="1600" b="1"/>
            </a:lvl4pPr>
            <a:lvl5pPr marL="1828578" indent="0">
              <a:buNone/>
              <a:defRPr sz="1600" b="1"/>
            </a:lvl5pPr>
            <a:lvl6pPr marL="2285722" indent="0">
              <a:buNone/>
              <a:defRPr sz="1600" b="1"/>
            </a:lvl6pPr>
            <a:lvl7pPr marL="2742867" indent="0">
              <a:buNone/>
              <a:defRPr sz="1600" b="1"/>
            </a:lvl7pPr>
            <a:lvl8pPr marL="3200011" indent="0">
              <a:buNone/>
              <a:defRPr sz="1600" b="1"/>
            </a:lvl8pPr>
            <a:lvl9pPr marL="3657155" indent="0">
              <a:buNone/>
              <a:defRPr sz="16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342902" y="3141487"/>
            <a:ext cx="3030141" cy="5707415"/>
          </a:xfrm>
        </p:spPr>
        <p:txBody>
          <a:bodyPr/>
          <a:lstStyle>
            <a:lvl1pPr>
              <a:defRPr sz="2400"/>
            </a:lvl1pPr>
            <a:lvl2pPr>
              <a:defRPr sz="2000"/>
            </a:lvl2pPr>
            <a:lvl3pPr>
              <a:defRPr sz="17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3483770" y="2217386"/>
            <a:ext cx="3031331" cy="924100"/>
          </a:xfrm>
        </p:spPr>
        <p:txBody>
          <a:bodyPr anchor="b"/>
          <a:lstStyle>
            <a:lvl1pPr marL="0" indent="0">
              <a:buNone/>
              <a:defRPr sz="2400" b="1"/>
            </a:lvl1pPr>
            <a:lvl2pPr marL="457145" indent="0">
              <a:buNone/>
              <a:defRPr sz="2000" b="1"/>
            </a:lvl2pPr>
            <a:lvl3pPr marL="914290" indent="0">
              <a:buNone/>
              <a:defRPr sz="1700" b="1"/>
            </a:lvl3pPr>
            <a:lvl4pPr marL="1371433" indent="0">
              <a:buNone/>
              <a:defRPr sz="1600" b="1"/>
            </a:lvl4pPr>
            <a:lvl5pPr marL="1828578" indent="0">
              <a:buNone/>
              <a:defRPr sz="1600" b="1"/>
            </a:lvl5pPr>
            <a:lvl6pPr marL="2285722" indent="0">
              <a:buNone/>
              <a:defRPr sz="1600" b="1"/>
            </a:lvl6pPr>
            <a:lvl7pPr marL="2742867" indent="0">
              <a:buNone/>
              <a:defRPr sz="1600" b="1"/>
            </a:lvl7pPr>
            <a:lvl8pPr marL="3200011" indent="0">
              <a:buNone/>
              <a:defRPr sz="1600" b="1"/>
            </a:lvl8pPr>
            <a:lvl9pPr marL="3657155" indent="0">
              <a:buNone/>
              <a:defRPr sz="16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3483770" y="3141487"/>
            <a:ext cx="3031331" cy="5707415"/>
          </a:xfrm>
        </p:spPr>
        <p:txBody>
          <a:bodyPr/>
          <a:lstStyle>
            <a:lvl1pPr>
              <a:defRPr sz="2400"/>
            </a:lvl1pPr>
            <a:lvl2pPr>
              <a:defRPr sz="2000"/>
            </a:lvl2pPr>
            <a:lvl3pPr>
              <a:defRPr sz="17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74E3733C-C5B9-49C4-9C7F-75BCBF4956CD}" type="datetimeFigureOut">
              <a:rPr kumimoji="1" lang="ja-JP" altLang="en-US" smtClean="0"/>
              <a:pPr/>
              <a:t>2020/8/26</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201BE175-31C5-4F9B-8AFE-0A60ABB2221F}"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74E3733C-C5B9-49C4-9C7F-75BCBF4956CD}" type="datetimeFigureOut">
              <a:rPr kumimoji="1" lang="ja-JP" altLang="en-US" smtClean="0"/>
              <a:pPr/>
              <a:t>2020/8/26</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201BE175-31C5-4F9B-8AFE-0A60ABB2221F}"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74E3733C-C5B9-49C4-9C7F-75BCBF4956CD}" type="datetimeFigureOut">
              <a:rPr kumimoji="1" lang="ja-JP" altLang="en-US" smtClean="0"/>
              <a:pPr/>
              <a:t>2020/8/26</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201BE175-31C5-4F9B-8AFE-0A60ABB2221F}"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2" y="394407"/>
            <a:ext cx="2256235" cy="1678517"/>
          </a:xfrm>
        </p:spPr>
        <p:txBody>
          <a:bodyPr anchor="b"/>
          <a:lstStyle>
            <a:lvl1pPr algn="l">
              <a:defRPr sz="2000" b="1"/>
            </a:lvl1pPr>
          </a:lstStyle>
          <a:p>
            <a:r>
              <a:rPr kumimoji="1" lang="ja-JP" altLang="en-US"/>
              <a:t>マスタ タイトルの書式設定</a:t>
            </a:r>
          </a:p>
        </p:txBody>
      </p:sp>
      <p:sp>
        <p:nvSpPr>
          <p:cNvPr id="3" name="コンテンツ プレースホルダ 2"/>
          <p:cNvSpPr>
            <a:spLocks noGrp="1"/>
          </p:cNvSpPr>
          <p:nvPr>
            <p:ph idx="1"/>
          </p:nvPr>
        </p:nvSpPr>
        <p:spPr>
          <a:xfrm>
            <a:off x="2681289" y="394407"/>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342902" y="2072923"/>
            <a:ext cx="2256235" cy="6775980"/>
          </a:xfrm>
        </p:spPr>
        <p:txBody>
          <a:bodyPr/>
          <a:lstStyle>
            <a:lvl1pPr marL="0" indent="0">
              <a:buNone/>
              <a:defRPr sz="1300"/>
            </a:lvl1pPr>
            <a:lvl2pPr marL="457145" indent="0">
              <a:buNone/>
              <a:defRPr sz="1200"/>
            </a:lvl2pPr>
            <a:lvl3pPr marL="914290" indent="0">
              <a:buNone/>
              <a:defRPr sz="900"/>
            </a:lvl3pPr>
            <a:lvl4pPr marL="1371433" indent="0">
              <a:buNone/>
              <a:defRPr sz="900"/>
            </a:lvl4pPr>
            <a:lvl5pPr marL="1828578" indent="0">
              <a:buNone/>
              <a:defRPr sz="900"/>
            </a:lvl5pPr>
            <a:lvl6pPr marL="2285722" indent="0">
              <a:buNone/>
              <a:defRPr sz="900"/>
            </a:lvl6pPr>
            <a:lvl7pPr marL="2742867" indent="0">
              <a:buNone/>
              <a:defRPr sz="900"/>
            </a:lvl7pPr>
            <a:lvl8pPr marL="3200011" indent="0">
              <a:buNone/>
              <a:defRPr sz="900"/>
            </a:lvl8pPr>
            <a:lvl9pPr marL="3657155"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74E3733C-C5B9-49C4-9C7F-75BCBF4956CD}" type="datetimeFigureOut">
              <a:rPr kumimoji="1" lang="ja-JP" altLang="en-US" smtClean="0"/>
              <a:pPr/>
              <a:t>2020/8/26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201BE175-31C5-4F9B-8AFE-0A60ABB2221F}"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934202"/>
            <a:ext cx="4114800" cy="818621"/>
          </a:xfrm>
        </p:spPr>
        <p:txBody>
          <a:bodyPr anchor="b"/>
          <a:lstStyle>
            <a:lvl1pPr algn="l">
              <a:defRPr sz="2000" b="1"/>
            </a:lvl1pPr>
          </a:lstStyle>
          <a:p>
            <a:r>
              <a:rPr kumimoji="1" lang="ja-JP" altLang="en-US"/>
              <a:t>マスタ タイトルの書式設定</a:t>
            </a:r>
          </a:p>
        </p:txBody>
      </p:sp>
      <p:sp>
        <p:nvSpPr>
          <p:cNvPr id="3" name="図プレースホルダ 2"/>
          <p:cNvSpPr>
            <a:spLocks noGrp="1"/>
          </p:cNvSpPr>
          <p:nvPr>
            <p:ph type="pic" idx="1"/>
          </p:nvPr>
        </p:nvSpPr>
        <p:spPr>
          <a:xfrm>
            <a:off x="1344216" y="885120"/>
            <a:ext cx="4114800" cy="5943600"/>
          </a:xfrm>
        </p:spPr>
        <p:txBody>
          <a:bodyPr/>
          <a:lstStyle>
            <a:lvl1pPr marL="0" indent="0">
              <a:buNone/>
              <a:defRPr sz="3200"/>
            </a:lvl1pPr>
            <a:lvl2pPr marL="457145" indent="0">
              <a:buNone/>
              <a:defRPr sz="2800"/>
            </a:lvl2pPr>
            <a:lvl3pPr marL="914290" indent="0">
              <a:buNone/>
              <a:defRPr sz="2400"/>
            </a:lvl3pPr>
            <a:lvl4pPr marL="1371433" indent="0">
              <a:buNone/>
              <a:defRPr sz="2000"/>
            </a:lvl4pPr>
            <a:lvl5pPr marL="1828578" indent="0">
              <a:buNone/>
              <a:defRPr sz="2000"/>
            </a:lvl5pPr>
            <a:lvl6pPr marL="2285722" indent="0">
              <a:buNone/>
              <a:defRPr sz="2000"/>
            </a:lvl6pPr>
            <a:lvl7pPr marL="2742867" indent="0">
              <a:buNone/>
              <a:defRPr sz="2000"/>
            </a:lvl7pPr>
            <a:lvl8pPr marL="3200011" indent="0">
              <a:buNone/>
              <a:defRPr sz="2000"/>
            </a:lvl8pPr>
            <a:lvl9pPr marL="3657155" indent="0">
              <a:buNone/>
              <a:defRPr sz="2000"/>
            </a:lvl9pPr>
          </a:lstStyle>
          <a:p>
            <a:endParaRPr kumimoji="1" lang="ja-JP" altLang="en-US"/>
          </a:p>
        </p:txBody>
      </p:sp>
      <p:sp>
        <p:nvSpPr>
          <p:cNvPr id="4" name="テキスト プレースホルダ 3"/>
          <p:cNvSpPr>
            <a:spLocks noGrp="1"/>
          </p:cNvSpPr>
          <p:nvPr>
            <p:ph type="body" sz="half" idx="2"/>
          </p:nvPr>
        </p:nvSpPr>
        <p:spPr>
          <a:xfrm>
            <a:off x="1344216" y="7752823"/>
            <a:ext cx="4114800" cy="1162579"/>
          </a:xfrm>
        </p:spPr>
        <p:txBody>
          <a:bodyPr/>
          <a:lstStyle>
            <a:lvl1pPr marL="0" indent="0">
              <a:buNone/>
              <a:defRPr sz="1300"/>
            </a:lvl1pPr>
            <a:lvl2pPr marL="457145" indent="0">
              <a:buNone/>
              <a:defRPr sz="1200"/>
            </a:lvl2pPr>
            <a:lvl3pPr marL="914290" indent="0">
              <a:buNone/>
              <a:defRPr sz="900"/>
            </a:lvl3pPr>
            <a:lvl4pPr marL="1371433" indent="0">
              <a:buNone/>
              <a:defRPr sz="900"/>
            </a:lvl4pPr>
            <a:lvl5pPr marL="1828578" indent="0">
              <a:buNone/>
              <a:defRPr sz="900"/>
            </a:lvl5pPr>
            <a:lvl6pPr marL="2285722" indent="0">
              <a:buNone/>
              <a:defRPr sz="900"/>
            </a:lvl6pPr>
            <a:lvl7pPr marL="2742867" indent="0">
              <a:buNone/>
              <a:defRPr sz="900"/>
            </a:lvl7pPr>
            <a:lvl8pPr marL="3200011" indent="0">
              <a:buNone/>
              <a:defRPr sz="900"/>
            </a:lvl8pPr>
            <a:lvl9pPr marL="3657155"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74E3733C-C5B9-49C4-9C7F-75BCBF4956CD}" type="datetimeFigureOut">
              <a:rPr kumimoji="1" lang="ja-JP" altLang="en-US" smtClean="0"/>
              <a:pPr/>
              <a:t>2020/8/26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201BE175-31C5-4F9B-8AFE-0A60ABB2221F}"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342901" y="396699"/>
            <a:ext cx="6172200" cy="1651000"/>
          </a:xfrm>
          <a:prstGeom prst="rect">
            <a:avLst/>
          </a:prstGeom>
        </p:spPr>
        <p:txBody>
          <a:bodyPr vert="horz" lIns="91429" tIns="45714" rIns="91429" bIns="45714"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342901" y="2311402"/>
            <a:ext cx="6172200" cy="6537503"/>
          </a:xfrm>
          <a:prstGeom prst="rect">
            <a:avLst/>
          </a:prstGeom>
        </p:spPr>
        <p:txBody>
          <a:bodyPr vert="horz" lIns="91429" tIns="45714" rIns="91429" bIns="45714"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342900" y="9181396"/>
            <a:ext cx="1600200" cy="527402"/>
          </a:xfrm>
          <a:prstGeom prst="rect">
            <a:avLst/>
          </a:prstGeom>
        </p:spPr>
        <p:txBody>
          <a:bodyPr vert="horz" lIns="91429" tIns="45714" rIns="91429" bIns="45714" rtlCol="0" anchor="ctr"/>
          <a:lstStyle>
            <a:lvl1pPr algn="l">
              <a:defRPr sz="1200">
                <a:solidFill>
                  <a:schemeClr val="tx1">
                    <a:tint val="75000"/>
                  </a:schemeClr>
                </a:solidFill>
              </a:defRPr>
            </a:lvl1pPr>
          </a:lstStyle>
          <a:p>
            <a:fld id="{74E3733C-C5B9-49C4-9C7F-75BCBF4956CD}" type="datetimeFigureOut">
              <a:rPr kumimoji="1" lang="ja-JP" altLang="en-US" smtClean="0"/>
              <a:pPr/>
              <a:t>2020/8/26</a:t>
            </a:fld>
            <a:endParaRPr kumimoji="1" lang="ja-JP" altLang="en-US"/>
          </a:p>
        </p:txBody>
      </p:sp>
      <p:sp>
        <p:nvSpPr>
          <p:cNvPr id="5" name="フッター プレースホルダ 4"/>
          <p:cNvSpPr>
            <a:spLocks noGrp="1"/>
          </p:cNvSpPr>
          <p:nvPr>
            <p:ph type="ftr" sz="quarter" idx="3"/>
          </p:nvPr>
        </p:nvSpPr>
        <p:spPr>
          <a:xfrm>
            <a:off x="2343151" y="9181396"/>
            <a:ext cx="2171700" cy="527402"/>
          </a:xfrm>
          <a:prstGeom prst="rect">
            <a:avLst/>
          </a:prstGeom>
        </p:spPr>
        <p:txBody>
          <a:bodyPr vert="horz" lIns="91429" tIns="45714" rIns="91429" bIns="45714"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4914901" y="9181396"/>
            <a:ext cx="1600200" cy="527402"/>
          </a:xfrm>
          <a:prstGeom prst="rect">
            <a:avLst/>
          </a:prstGeom>
        </p:spPr>
        <p:txBody>
          <a:bodyPr vert="horz" lIns="91429" tIns="45714" rIns="91429" bIns="45714" rtlCol="0" anchor="ctr"/>
          <a:lstStyle>
            <a:lvl1pPr algn="r">
              <a:defRPr sz="1200">
                <a:solidFill>
                  <a:schemeClr val="tx1">
                    <a:tint val="75000"/>
                  </a:schemeClr>
                </a:solidFill>
              </a:defRPr>
            </a:lvl1pPr>
          </a:lstStyle>
          <a:p>
            <a:fld id="{201BE175-31C5-4F9B-8AFE-0A60ABB2221F}"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290" rtl="0" eaLnBrk="1" latinLnBrk="0" hangingPunct="1">
        <a:spcBef>
          <a:spcPct val="0"/>
        </a:spcBef>
        <a:buNone/>
        <a:defRPr kumimoji="1" sz="4400" kern="1200">
          <a:solidFill>
            <a:schemeClr val="tx1"/>
          </a:solidFill>
          <a:latin typeface="+mj-lt"/>
          <a:ea typeface="+mj-ea"/>
          <a:cs typeface="+mj-cs"/>
        </a:defRPr>
      </a:lvl1pPr>
    </p:titleStyle>
    <p:bodyStyle>
      <a:lvl1pPr marL="342858" indent="-342858" algn="l" defTabSz="91429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859" indent="-285716" algn="l" defTabSz="91429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2861" indent="-228572" algn="l" defTabSz="91429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006" indent="-228572" algn="l" defTabSz="91429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149" indent="-228572" algn="l" defTabSz="91429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294" indent="-228572" algn="l" defTabSz="91429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439" indent="-228572" algn="l" defTabSz="91429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8584" indent="-228572" algn="l" defTabSz="91429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5727" indent="-228572" algn="l" defTabSz="91429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290" rtl="0" eaLnBrk="1" latinLnBrk="0" hangingPunct="1">
        <a:defRPr kumimoji="1" sz="1700" kern="1200">
          <a:solidFill>
            <a:schemeClr val="tx1"/>
          </a:solidFill>
          <a:latin typeface="+mn-lt"/>
          <a:ea typeface="+mn-ea"/>
          <a:cs typeface="+mn-cs"/>
        </a:defRPr>
      </a:lvl1pPr>
      <a:lvl2pPr marL="457145" algn="l" defTabSz="914290" rtl="0" eaLnBrk="1" latinLnBrk="0" hangingPunct="1">
        <a:defRPr kumimoji="1" sz="1700" kern="1200">
          <a:solidFill>
            <a:schemeClr val="tx1"/>
          </a:solidFill>
          <a:latin typeface="+mn-lt"/>
          <a:ea typeface="+mn-ea"/>
          <a:cs typeface="+mn-cs"/>
        </a:defRPr>
      </a:lvl2pPr>
      <a:lvl3pPr marL="914290" algn="l" defTabSz="914290" rtl="0" eaLnBrk="1" latinLnBrk="0" hangingPunct="1">
        <a:defRPr kumimoji="1" sz="1700" kern="1200">
          <a:solidFill>
            <a:schemeClr val="tx1"/>
          </a:solidFill>
          <a:latin typeface="+mn-lt"/>
          <a:ea typeface="+mn-ea"/>
          <a:cs typeface="+mn-cs"/>
        </a:defRPr>
      </a:lvl3pPr>
      <a:lvl4pPr marL="1371433" algn="l" defTabSz="914290" rtl="0" eaLnBrk="1" latinLnBrk="0" hangingPunct="1">
        <a:defRPr kumimoji="1" sz="1700" kern="1200">
          <a:solidFill>
            <a:schemeClr val="tx1"/>
          </a:solidFill>
          <a:latin typeface="+mn-lt"/>
          <a:ea typeface="+mn-ea"/>
          <a:cs typeface="+mn-cs"/>
        </a:defRPr>
      </a:lvl4pPr>
      <a:lvl5pPr marL="1828578" algn="l" defTabSz="914290" rtl="0" eaLnBrk="1" latinLnBrk="0" hangingPunct="1">
        <a:defRPr kumimoji="1" sz="1700" kern="1200">
          <a:solidFill>
            <a:schemeClr val="tx1"/>
          </a:solidFill>
          <a:latin typeface="+mn-lt"/>
          <a:ea typeface="+mn-ea"/>
          <a:cs typeface="+mn-cs"/>
        </a:defRPr>
      </a:lvl5pPr>
      <a:lvl6pPr marL="2285722" algn="l" defTabSz="914290" rtl="0" eaLnBrk="1" latinLnBrk="0" hangingPunct="1">
        <a:defRPr kumimoji="1" sz="1700" kern="1200">
          <a:solidFill>
            <a:schemeClr val="tx1"/>
          </a:solidFill>
          <a:latin typeface="+mn-lt"/>
          <a:ea typeface="+mn-ea"/>
          <a:cs typeface="+mn-cs"/>
        </a:defRPr>
      </a:lvl6pPr>
      <a:lvl7pPr marL="2742867" algn="l" defTabSz="914290" rtl="0" eaLnBrk="1" latinLnBrk="0" hangingPunct="1">
        <a:defRPr kumimoji="1" sz="1700" kern="1200">
          <a:solidFill>
            <a:schemeClr val="tx1"/>
          </a:solidFill>
          <a:latin typeface="+mn-lt"/>
          <a:ea typeface="+mn-ea"/>
          <a:cs typeface="+mn-cs"/>
        </a:defRPr>
      </a:lvl7pPr>
      <a:lvl8pPr marL="3200011" algn="l" defTabSz="914290" rtl="0" eaLnBrk="1" latinLnBrk="0" hangingPunct="1">
        <a:defRPr kumimoji="1" sz="1700" kern="1200">
          <a:solidFill>
            <a:schemeClr val="tx1"/>
          </a:solidFill>
          <a:latin typeface="+mn-lt"/>
          <a:ea typeface="+mn-ea"/>
          <a:cs typeface="+mn-cs"/>
        </a:defRPr>
      </a:lvl8pPr>
      <a:lvl9pPr marL="3657155" algn="l" defTabSz="914290" rtl="0" eaLnBrk="1" latinLnBrk="0" hangingPunct="1">
        <a:defRPr kumimoji="1" sz="17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 name="テキスト ボックス 54"/>
          <p:cNvSpPr txBox="1"/>
          <p:nvPr/>
        </p:nvSpPr>
        <p:spPr>
          <a:xfrm>
            <a:off x="6124522" y="200583"/>
            <a:ext cx="316291" cy="138764"/>
          </a:xfrm>
          <a:prstGeom prst="rect">
            <a:avLst/>
          </a:prstGeom>
          <a:solidFill>
            <a:schemeClr val="bg1"/>
          </a:solidFill>
        </p:spPr>
        <p:txBody>
          <a:bodyPr wrap="square" lIns="122182" tIns="61091" rIns="122182" bIns="61091" rtlCol="0">
            <a:spAutoFit/>
          </a:bodyPr>
          <a:lstStyle/>
          <a:p>
            <a:r>
              <a:rPr lang="ja-JP" altLang="en-US" sz="100" dirty="0">
                <a:latin typeface="ＭＳ ゴシック" pitchFamily="49" charset="-128"/>
                <a:ea typeface="ＭＳ ゴシック" pitchFamily="49" charset="-128"/>
              </a:rPr>
              <a:t>　　　　　</a:t>
            </a:r>
            <a:endParaRPr lang="en-US" altLang="ja-JP" sz="100" dirty="0">
              <a:latin typeface="ＭＳ ゴシック" pitchFamily="49" charset="-128"/>
              <a:ea typeface="ＭＳ ゴシック" pitchFamily="49" charset="-128"/>
            </a:endParaRPr>
          </a:p>
        </p:txBody>
      </p:sp>
      <p:sp>
        <p:nvSpPr>
          <p:cNvPr id="6" name="正方形/長方形 5"/>
          <p:cNvSpPr/>
          <p:nvPr/>
        </p:nvSpPr>
        <p:spPr>
          <a:xfrm>
            <a:off x="234739" y="446609"/>
            <a:ext cx="5400000" cy="36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正方形/長方形 10"/>
          <p:cNvSpPr/>
          <p:nvPr/>
        </p:nvSpPr>
        <p:spPr>
          <a:xfrm>
            <a:off x="4914437" y="379911"/>
            <a:ext cx="1800000" cy="10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テキスト ボックス 11"/>
          <p:cNvSpPr txBox="1"/>
          <p:nvPr/>
        </p:nvSpPr>
        <p:spPr>
          <a:xfrm>
            <a:off x="244834" y="127134"/>
            <a:ext cx="6463274" cy="353943"/>
          </a:xfrm>
          <a:prstGeom prst="rect">
            <a:avLst/>
          </a:prstGeom>
          <a:noFill/>
        </p:spPr>
        <p:txBody>
          <a:bodyPr wrap="square" rtlCol="0">
            <a:spAutoFit/>
          </a:bodyPr>
          <a:lstStyle/>
          <a:p>
            <a:pPr algn="ctr"/>
            <a:r>
              <a:rPr lang="en-US" altLang="ja-JP" b="1" dirty="0"/>
              <a:t>QUESTIONNAIRE</a:t>
            </a:r>
            <a:endParaRPr kumimoji="1" lang="ja-JP" altLang="en-US" b="1" dirty="0"/>
          </a:p>
        </p:txBody>
      </p:sp>
      <p:sp>
        <p:nvSpPr>
          <p:cNvPr id="46" name="テキスト ボックス 45"/>
          <p:cNvSpPr txBox="1"/>
          <p:nvPr/>
        </p:nvSpPr>
        <p:spPr>
          <a:xfrm>
            <a:off x="83786" y="743995"/>
            <a:ext cx="6666349" cy="1505879"/>
          </a:xfrm>
          <a:prstGeom prst="rect">
            <a:avLst/>
          </a:prstGeom>
          <a:noFill/>
          <a:ln w="28575">
            <a:solidFill>
              <a:srgbClr val="FF0000"/>
            </a:solidFill>
          </a:ln>
        </p:spPr>
        <p:txBody>
          <a:bodyPr wrap="none" lIns="72000" tIns="54000" rIns="72000" bIns="54000" rtlCol="0">
            <a:noAutofit/>
          </a:bodyPr>
          <a:lstStyle/>
          <a:p>
            <a:r>
              <a:rPr lang="en-US" altLang="ja-JP" sz="700" dirty="0"/>
              <a:t>Please respond to the following questions by placing a check mark (√) in the answer</a:t>
            </a:r>
            <a:r>
              <a:rPr lang="ja-JP" altLang="en-US" sz="700" dirty="0"/>
              <a:t> </a:t>
            </a:r>
            <a:r>
              <a:rPr lang="en-US" altLang="ja-JP" sz="700" dirty="0"/>
              <a:t>box that corresponds to your response and/or fill in the blank where indicated.</a:t>
            </a:r>
          </a:p>
          <a:p>
            <a:r>
              <a:rPr lang="en-US" altLang="ja-JP" sz="1100" b="1" dirty="0" smtClean="0">
                <a:solidFill>
                  <a:srgbClr val="FF0000"/>
                </a:solidFill>
                <a:ea typeface="ＭＳ ゴシック" pitchFamily="49" charset="-128"/>
              </a:rPr>
              <a:t>Have </a:t>
            </a:r>
            <a:r>
              <a:rPr lang="en-US" altLang="ja-JP" sz="1100" b="1" dirty="0">
                <a:solidFill>
                  <a:srgbClr val="FF0000"/>
                </a:solidFill>
                <a:ea typeface="ＭＳ ゴシック" pitchFamily="49" charset="-128"/>
              </a:rPr>
              <a:t>you stayed in the following prevalent regions in the past 14 </a:t>
            </a:r>
            <a:r>
              <a:rPr lang="en-US" altLang="ja-JP" sz="1100" b="1" dirty="0" smtClean="0">
                <a:solidFill>
                  <a:srgbClr val="FF0000"/>
                </a:solidFill>
                <a:ea typeface="ＭＳ ゴシック" pitchFamily="49" charset="-128"/>
              </a:rPr>
              <a:t>days?</a:t>
            </a:r>
          </a:p>
          <a:p>
            <a:r>
              <a:rPr lang="en-US" altLang="ja-JP" sz="700" b="1" dirty="0" smtClean="0">
                <a:solidFill>
                  <a:srgbClr val="FF0000"/>
                </a:solidFill>
                <a:ea typeface="ＭＳ ゴシック" pitchFamily="49" charset="-128"/>
              </a:rPr>
              <a:t>China, Hong kong,Macau,Taiwan,Korea,Indonesia,Singapore,Thailand,Philippines,Brunei,Viet Nam, Malaysia, Maldives, </a:t>
            </a:r>
            <a:r>
              <a:rPr lang="en-US" altLang="ja-JP" sz="700" b="1" dirty="0">
                <a:solidFill>
                  <a:srgbClr val="FF0000"/>
                </a:solidFill>
                <a:ea typeface="ＭＳ ゴシック" pitchFamily="49" charset="-128"/>
              </a:rPr>
              <a:t>India, Pakistan, Bangladesh, San Marino, </a:t>
            </a:r>
            <a:endParaRPr lang="en-US" altLang="ja-JP" sz="700" b="1" dirty="0" smtClean="0">
              <a:solidFill>
                <a:srgbClr val="FF0000"/>
              </a:solidFill>
              <a:ea typeface="ＭＳ ゴシック" pitchFamily="49" charset="-128"/>
            </a:endParaRPr>
          </a:p>
          <a:p>
            <a:r>
              <a:rPr lang="en-US" altLang="ja-JP" sz="700" b="1" dirty="0" smtClean="0">
                <a:solidFill>
                  <a:srgbClr val="FF0000"/>
                </a:solidFill>
                <a:ea typeface="ＭＳ ゴシック" pitchFamily="49" charset="-128"/>
              </a:rPr>
              <a:t>Iceland, Andorra, Italy, Estonia, Austria, Netherlands, Switzerland, Spain, Slovenia, Denmark, Germany, Norway, </a:t>
            </a:r>
            <a:r>
              <a:rPr lang="en-US" altLang="ja-JP" sz="700" b="1" dirty="0">
                <a:solidFill>
                  <a:srgbClr val="FF0000"/>
                </a:solidFill>
                <a:ea typeface="ＭＳ ゴシック" pitchFamily="49" charset="-128"/>
              </a:rPr>
              <a:t>Vatican, France, Belgium, Malta, Monaco, </a:t>
            </a:r>
            <a:endParaRPr lang="en-US" altLang="ja-JP" sz="700" b="1" dirty="0" smtClean="0">
              <a:solidFill>
                <a:srgbClr val="FF0000"/>
              </a:solidFill>
              <a:ea typeface="ＭＳ ゴシック" pitchFamily="49" charset="-128"/>
            </a:endParaRPr>
          </a:p>
          <a:p>
            <a:r>
              <a:rPr lang="en-US" altLang="ja-JP" sz="700" b="1" dirty="0" smtClean="0">
                <a:solidFill>
                  <a:srgbClr val="FF0000"/>
                </a:solidFill>
                <a:ea typeface="ＭＳ ゴシック" pitchFamily="49" charset="-128"/>
              </a:rPr>
              <a:t>Liechtenstein, Luxembourg, Ireland, Sweden, Portugal, Greece, Slovakia, Czech, Hungary</a:t>
            </a:r>
            <a:r>
              <a:rPr lang="en-US" altLang="ja-JP" sz="700" b="1" dirty="0">
                <a:solidFill>
                  <a:srgbClr val="FF0000"/>
                </a:solidFill>
                <a:ea typeface="ＭＳ ゴシック" pitchFamily="49" charset="-128"/>
              </a:rPr>
              <a:t>, </a:t>
            </a:r>
            <a:r>
              <a:rPr lang="en-US" altLang="ja-JP" sz="700" b="1" dirty="0" smtClean="0">
                <a:solidFill>
                  <a:srgbClr val="FF0000"/>
                </a:solidFill>
                <a:ea typeface="ＭＳ ゴシック" pitchFamily="49" charset="-128"/>
              </a:rPr>
              <a:t>Finland, </a:t>
            </a:r>
            <a:r>
              <a:rPr lang="en-US" altLang="ja-JP" sz="700" b="1" dirty="0">
                <a:solidFill>
                  <a:srgbClr val="FF0000"/>
                </a:solidFill>
                <a:ea typeface="ＭＳ ゴシック" pitchFamily="49" charset="-128"/>
              </a:rPr>
              <a:t>Belarus, Bosnia and Herzegovina , Poland, Latvia, Lithuania, </a:t>
            </a:r>
            <a:endParaRPr lang="en-US" altLang="ja-JP" sz="700" b="1" dirty="0" smtClean="0">
              <a:solidFill>
                <a:srgbClr val="FF0000"/>
              </a:solidFill>
              <a:ea typeface="ＭＳ ゴシック" pitchFamily="49" charset="-128"/>
            </a:endParaRPr>
          </a:p>
          <a:p>
            <a:r>
              <a:rPr lang="en-US" altLang="ja-JP" sz="700" b="1" dirty="0" smtClean="0">
                <a:solidFill>
                  <a:srgbClr val="FF0000"/>
                </a:solidFill>
                <a:ea typeface="ＭＳ ゴシック" pitchFamily="49" charset="-128"/>
              </a:rPr>
              <a:t>United Kingdom, Cyprus</a:t>
            </a:r>
            <a:r>
              <a:rPr lang="en-US" altLang="ja-JP" sz="700" b="1" dirty="0">
                <a:solidFill>
                  <a:srgbClr val="FF0000"/>
                </a:solidFill>
                <a:ea typeface="ＭＳ ゴシック" pitchFamily="49" charset="-128"/>
              </a:rPr>
              <a:t>, </a:t>
            </a:r>
            <a:r>
              <a:rPr lang="en-US" altLang="ja-JP" sz="700" b="1" dirty="0" smtClean="0">
                <a:solidFill>
                  <a:srgbClr val="FF0000"/>
                </a:solidFill>
                <a:ea typeface="ＭＳ ゴシック" pitchFamily="49" charset="-128"/>
              </a:rPr>
              <a:t>Croatia, </a:t>
            </a:r>
            <a:r>
              <a:rPr lang="en-US" altLang="ja-JP" sz="700" b="1" dirty="0">
                <a:solidFill>
                  <a:srgbClr val="FF0000"/>
                </a:solidFill>
                <a:ea typeface="ＭＳ ゴシック" pitchFamily="49" charset="-128"/>
              </a:rPr>
              <a:t>Kosovo, </a:t>
            </a:r>
            <a:r>
              <a:rPr lang="en-US" altLang="ja-JP" sz="700" b="1" dirty="0" smtClean="0">
                <a:solidFill>
                  <a:srgbClr val="FF0000"/>
                </a:solidFill>
                <a:ea typeface="ＭＳ ゴシック" pitchFamily="49" charset="-128"/>
              </a:rPr>
              <a:t>Bulgaria, Romania</a:t>
            </a:r>
            <a:r>
              <a:rPr lang="en-US" altLang="ja-JP" sz="700" b="1" dirty="0">
                <a:solidFill>
                  <a:srgbClr val="FF0000"/>
                </a:solidFill>
                <a:ea typeface="ＭＳ ゴシック" pitchFamily="49" charset="-128"/>
              </a:rPr>
              <a:t>, </a:t>
            </a:r>
            <a:r>
              <a:rPr lang="en-US" altLang="ja-JP" sz="700" b="1" dirty="0" smtClean="0">
                <a:solidFill>
                  <a:srgbClr val="FF0000"/>
                </a:solidFill>
                <a:ea typeface="ＭＳ ゴシック" pitchFamily="49" charset="-128"/>
              </a:rPr>
              <a:t>Albania</a:t>
            </a:r>
            <a:r>
              <a:rPr lang="en-US" altLang="ja-JP" sz="700" b="1" dirty="0">
                <a:solidFill>
                  <a:srgbClr val="FF0000"/>
                </a:solidFill>
                <a:ea typeface="ＭＳ ゴシック" pitchFamily="49" charset="-128"/>
              </a:rPr>
              <a:t>, </a:t>
            </a:r>
            <a:r>
              <a:rPr lang="en-US" altLang="ja-JP" sz="700" b="1" dirty="0" smtClean="0">
                <a:solidFill>
                  <a:srgbClr val="FF0000"/>
                </a:solidFill>
                <a:ea typeface="ＭＳ ゴシック" pitchFamily="49" charset="-128"/>
              </a:rPr>
              <a:t>Armenia</a:t>
            </a:r>
            <a:r>
              <a:rPr lang="en-US" altLang="ja-JP" sz="700" b="1" dirty="0">
                <a:solidFill>
                  <a:srgbClr val="FF0000"/>
                </a:solidFill>
                <a:ea typeface="ＭＳ ゴシック" pitchFamily="49" charset="-128"/>
              </a:rPr>
              <a:t>, Moldova, Montenegro, North Macedonia, Serbia, Ukraine, Russia, Azerbaijan, </a:t>
            </a:r>
            <a:endParaRPr lang="en-US" altLang="ja-JP" sz="700" b="1" dirty="0" smtClean="0">
              <a:solidFill>
                <a:srgbClr val="FF0000"/>
              </a:solidFill>
              <a:ea typeface="ＭＳ ゴシック" pitchFamily="49" charset="-128"/>
            </a:endParaRPr>
          </a:p>
          <a:p>
            <a:r>
              <a:rPr lang="en-US" altLang="ja-JP" sz="700" b="1" dirty="0" smtClean="0">
                <a:solidFill>
                  <a:srgbClr val="FF0000"/>
                </a:solidFill>
                <a:ea typeface="ＭＳ ゴシック" pitchFamily="49" charset="-128"/>
              </a:rPr>
              <a:t>Kazakhstan, Tajikistan, Kyrgyz,</a:t>
            </a:r>
            <a:r>
              <a:rPr lang="ja-JP" altLang="en-US" sz="700" b="1" dirty="0">
                <a:solidFill>
                  <a:srgbClr val="FF0000"/>
                </a:solidFill>
                <a:ea typeface="ＭＳ ゴシック" pitchFamily="49" charset="-128"/>
              </a:rPr>
              <a:t> </a:t>
            </a:r>
            <a:r>
              <a:rPr lang="en-US" altLang="ja-JP" sz="700" b="1" dirty="0" smtClean="0">
                <a:solidFill>
                  <a:srgbClr val="FF0000"/>
                </a:solidFill>
                <a:ea typeface="ＭＳ ゴシック" pitchFamily="49" charset="-128"/>
              </a:rPr>
              <a:t>United </a:t>
            </a:r>
            <a:r>
              <a:rPr lang="en-US" altLang="ja-JP" sz="700" b="1" dirty="0">
                <a:solidFill>
                  <a:srgbClr val="FF0000"/>
                </a:solidFill>
                <a:ea typeface="ＭＳ ゴシック" pitchFamily="49" charset="-128"/>
              </a:rPr>
              <a:t>Arab </a:t>
            </a:r>
            <a:r>
              <a:rPr lang="en-US" altLang="ja-JP" sz="700" b="1" dirty="0" smtClean="0">
                <a:solidFill>
                  <a:srgbClr val="FF0000"/>
                </a:solidFill>
                <a:ea typeface="ＭＳ ゴシック" pitchFamily="49" charset="-128"/>
              </a:rPr>
              <a:t>Emirates</a:t>
            </a:r>
            <a:r>
              <a:rPr lang="en-US" altLang="ja-JP" sz="700" b="1" dirty="0">
                <a:solidFill>
                  <a:srgbClr val="FF0000"/>
                </a:solidFill>
                <a:ea typeface="ＭＳ ゴシック" pitchFamily="49" charset="-128"/>
              </a:rPr>
              <a:t>, Iran, Israel, Oman, Qatar, Kuwait, Saudi Arabia, Turkey, Bahrain, Afghanistan, Egypt, Cote d’Ivoire, </a:t>
            </a:r>
            <a:endParaRPr lang="en-US" altLang="ja-JP" sz="700" b="1" dirty="0" smtClean="0">
              <a:solidFill>
                <a:srgbClr val="FF0000"/>
              </a:solidFill>
              <a:ea typeface="ＭＳ ゴシック" pitchFamily="49" charset="-128"/>
            </a:endParaRPr>
          </a:p>
          <a:p>
            <a:r>
              <a:rPr lang="en-US" altLang="ja-JP" sz="700" b="1" dirty="0" smtClean="0">
                <a:solidFill>
                  <a:srgbClr val="FF0000"/>
                </a:solidFill>
                <a:ea typeface="ＭＳ ゴシック" pitchFamily="49" charset="-128"/>
              </a:rPr>
              <a:t>Democratic </a:t>
            </a:r>
            <a:r>
              <a:rPr lang="en-US" altLang="ja-JP" sz="700" b="1" dirty="0">
                <a:solidFill>
                  <a:srgbClr val="FF0000"/>
                </a:solidFill>
                <a:ea typeface="ＭＳ ゴシック" pitchFamily="49" charset="-128"/>
              </a:rPr>
              <a:t>Republic of the </a:t>
            </a:r>
            <a:r>
              <a:rPr lang="en-US" altLang="ja-JP" sz="700" b="1" dirty="0" smtClean="0">
                <a:solidFill>
                  <a:srgbClr val="FF0000"/>
                </a:solidFill>
                <a:ea typeface="ＭＳ ゴシック" pitchFamily="49" charset="-128"/>
              </a:rPr>
              <a:t>Congo</a:t>
            </a:r>
            <a:r>
              <a:rPr lang="en-US" altLang="ja-JP" sz="700" b="1" dirty="0">
                <a:solidFill>
                  <a:srgbClr val="FF0000"/>
                </a:solidFill>
                <a:ea typeface="ＭＳ ゴシック" pitchFamily="49" charset="-128"/>
              </a:rPr>
              <a:t>, Djibouti, Mauritius, Morocco, Cabo Verde, Gabon, Guinea-Bissau, Sao Tome and Principe, Equatorial Guinea, Ghana, </a:t>
            </a:r>
            <a:endParaRPr lang="en-US" altLang="ja-JP" sz="700" b="1" dirty="0" smtClean="0">
              <a:solidFill>
                <a:srgbClr val="FF0000"/>
              </a:solidFill>
              <a:ea typeface="ＭＳ ゴシック" pitchFamily="49" charset="-128"/>
            </a:endParaRPr>
          </a:p>
          <a:p>
            <a:r>
              <a:rPr lang="en-US" altLang="ja-JP" sz="700" b="1" dirty="0" smtClean="0">
                <a:solidFill>
                  <a:srgbClr val="FF0000"/>
                </a:solidFill>
                <a:ea typeface="ＭＳ ゴシック" pitchFamily="49" charset="-128"/>
              </a:rPr>
              <a:t>Guinea</a:t>
            </a:r>
            <a:r>
              <a:rPr lang="en-US" altLang="ja-JP" sz="700" b="1" dirty="0">
                <a:solidFill>
                  <a:srgbClr val="FF0000"/>
                </a:solidFill>
                <a:ea typeface="ＭＳ ゴシック" pitchFamily="49" charset="-128"/>
              </a:rPr>
              <a:t>, South </a:t>
            </a:r>
            <a:r>
              <a:rPr lang="en-US" altLang="ja-JP" sz="700" b="1" dirty="0" smtClean="0">
                <a:solidFill>
                  <a:srgbClr val="FF0000"/>
                </a:solidFill>
                <a:ea typeface="ＭＳ ゴシック" pitchFamily="49" charset="-128"/>
              </a:rPr>
              <a:t>Africa, </a:t>
            </a:r>
            <a:r>
              <a:rPr lang="en-US" altLang="ja-JP" sz="700" b="1" dirty="0">
                <a:solidFill>
                  <a:srgbClr val="FF0000"/>
                </a:solidFill>
                <a:ea typeface="ＭＳ ゴシック" pitchFamily="49" charset="-128"/>
              </a:rPr>
              <a:t>United States of America, Canada, Antigua and Barbuda, Ecuador, Saint Christopher and Nevis, Chile, Dominica, Dominican Republic, </a:t>
            </a:r>
            <a:endParaRPr lang="en-US" altLang="ja-JP" sz="700" b="1" dirty="0" smtClean="0">
              <a:solidFill>
                <a:srgbClr val="FF0000"/>
              </a:solidFill>
              <a:ea typeface="ＭＳ ゴシック" pitchFamily="49" charset="-128"/>
            </a:endParaRPr>
          </a:p>
          <a:p>
            <a:r>
              <a:rPr lang="en-US" altLang="ja-JP" sz="700" b="1" dirty="0">
                <a:solidFill>
                  <a:srgbClr val="FF0000"/>
                </a:solidFill>
                <a:ea typeface="ＭＳ ゴシック" pitchFamily="49" charset="-128"/>
              </a:rPr>
              <a:t>Barbados, Panama</a:t>
            </a:r>
            <a:r>
              <a:rPr lang="en-US" altLang="ja-JP" sz="700" b="1" dirty="0" smtClean="0">
                <a:solidFill>
                  <a:srgbClr val="FF0000"/>
                </a:solidFill>
                <a:ea typeface="ＭＳ ゴシック" pitchFamily="49" charset="-128"/>
              </a:rPr>
              <a:t>, </a:t>
            </a:r>
            <a:r>
              <a:rPr lang="en-US" altLang="ja-JP" sz="700" b="1" dirty="0">
                <a:solidFill>
                  <a:srgbClr val="FF0000"/>
                </a:solidFill>
                <a:ea typeface="ＭＳ ゴシック" pitchFamily="49" charset="-128"/>
              </a:rPr>
              <a:t>Brazil, Peru, Bolivia, Bahamas, Mexico , Uruguay, Honduras, Colombia, El Salvador, Argentine, Australia, New Zealand, </a:t>
            </a:r>
            <a:r>
              <a:rPr lang="ja-JP" altLang="ja-JP" sz="700" b="1" dirty="0">
                <a:solidFill>
                  <a:srgbClr val="FF0000"/>
                </a:solidFill>
                <a:latin typeface="Calibri" panose="020F0502020204030204" pitchFamily="34" charset="0"/>
                <a:cs typeface="Calibri" panose="020F0502020204030204" pitchFamily="34" charset="0"/>
              </a:rPr>
              <a:t>Georgia</a:t>
            </a:r>
            <a:r>
              <a:rPr lang="en-US" altLang="ja-JP" sz="700" b="1" dirty="0">
                <a:solidFill>
                  <a:srgbClr val="FF0000"/>
                </a:solidFill>
                <a:latin typeface="Calibri" panose="020F0502020204030204" pitchFamily="34" charset="0"/>
                <a:cs typeface="Calibri" panose="020F0502020204030204" pitchFamily="34" charset="0"/>
              </a:rPr>
              <a:t>, </a:t>
            </a:r>
            <a:r>
              <a:rPr lang="ja-JP" altLang="ja-JP" sz="700" b="1" dirty="0">
                <a:solidFill>
                  <a:srgbClr val="FF0000"/>
                </a:solidFill>
                <a:latin typeface="Calibri" panose="020F0502020204030204" pitchFamily="34" charset="0"/>
                <a:cs typeface="Calibri" panose="020F0502020204030204" pitchFamily="34" charset="0"/>
              </a:rPr>
              <a:t>Iraq</a:t>
            </a:r>
            <a:r>
              <a:rPr lang="en-US" altLang="ja-JP" sz="700" b="1" dirty="0">
                <a:solidFill>
                  <a:srgbClr val="FF0000"/>
                </a:solidFill>
                <a:latin typeface="Calibri" panose="020F0502020204030204" pitchFamily="34" charset="0"/>
                <a:cs typeface="Calibri" panose="020F0502020204030204" pitchFamily="34" charset="0"/>
              </a:rPr>
              <a:t>, </a:t>
            </a:r>
            <a:endParaRPr lang="en-US" altLang="ja-JP" sz="700" b="1" dirty="0" smtClean="0">
              <a:solidFill>
                <a:srgbClr val="FF0000"/>
              </a:solidFill>
              <a:latin typeface="Calibri" panose="020F0502020204030204" pitchFamily="34" charset="0"/>
              <a:cs typeface="Calibri" panose="020F0502020204030204" pitchFamily="34" charset="0"/>
            </a:endParaRPr>
          </a:p>
          <a:p>
            <a:r>
              <a:rPr lang="ja-JP" altLang="ja-JP" sz="700" b="1" dirty="0" smtClean="0">
                <a:solidFill>
                  <a:srgbClr val="FF0000"/>
                </a:solidFill>
                <a:latin typeface="Calibri" panose="020F0502020204030204" pitchFamily="34" charset="0"/>
                <a:cs typeface="Calibri" panose="020F0502020204030204" pitchFamily="34" charset="0"/>
              </a:rPr>
              <a:t>Lebanese</a:t>
            </a:r>
            <a:r>
              <a:rPr lang="en-US" altLang="ja-JP" sz="700" b="1" dirty="0">
                <a:solidFill>
                  <a:srgbClr val="FF0000"/>
                </a:solidFill>
                <a:latin typeface="Calibri" panose="020F0502020204030204" pitchFamily="34" charset="0"/>
                <a:cs typeface="Calibri" panose="020F0502020204030204" pitchFamily="34" charset="0"/>
              </a:rPr>
              <a:t>, </a:t>
            </a:r>
            <a:r>
              <a:rPr lang="ja-JP" altLang="ja-JP" sz="700" b="1" dirty="0">
                <a:solidFill>
                  <a:srgbClr val="FF0000"/>
                </a:solidFill>
                <a:latin typeface="Calibri" panose="020F0502020204030204" pitchFamily="34" charset="0"/>
                <a:cs typeface="Calibri" panose="020F0502020204030204" pitchFamily="34" charset="0"/>
              </a:rPr>
              <a:t>Algeria, </a:t>
            </a:r>
            <a:r>
              <a:rPr lang="ja-JP" altLang="ja-JP" sz="700" b="1" dirty="0" smtClean="0">
                <a:solidFill>
                  <a:srgbClr val="FF0000"/>
                </a:solidFill>
                <a:latin typeface="Calibri" panose="020F0502020204030204" pitchFamily="34" charset="0"/>
                <a:cs typeface="Calibri" panose="020F0502020204030204" pitchFamily="34" charset="0"/>
              </a:rPr>
              <a:t>Eswatini</a:t>
            </a:r>
            <a:r>
              <a:rPr lang="ja-JP" altLang="ja-JP" sz="700" b="1" dirty="0">
                <a:solidFill>
                  <a:srgbClr val="FF0000"/>
                </a:solidFill>
                <a:latin typeface="Calibri" panose="020F0502020204030204" pitchFamily="34" charset="0"/>
                <a:cs typeface="Calibri" panose="020F0502020204030204" pitchFamily="34" charset="0"/>
              </a:rPr>
              <a:t>, Cameroon, Senegal, Central African Republic, </a:t>
            </a:r>
            <a:r>
              <a:rPr lang="ja-JP" altLang="ja-JP" sz="700" b="1" dirty="0" smtClean="0">
                <a:solidFill>
                  <a:srgbClr val="FF0000"/>
                </a:solidFill>
                <a:latin typeface="Calibri" panose="020F0502020204030204" pitchFamily="34" charset="0"/>
                <a:cs typeface="Calibri" panose="020F0502020204030204" pitchFamily="34" charset="0"/>
              </a:rPr>
              <a:t>Mauritania</a:t>
            </a:r>
            <a:r>
              <a:rPr lang="en-US" altLang="ja-JP" sz="700" b="1" dirty="0" smtClean="0">
                <a:solidFill>
                  <a:srgbClr val="FF0000"/>
                </a:solidFill>
                <a:latin typeface="Calibri" panose="020F0502020204030204" pitchFamily="34" charset="0"/>
                <a:cs typeface="Calibri" panose="020F0502020204030204" pitchFamily="34" charset="0"/>
              </a:rPr>
              <a:t>, </a:t>
            </a:r>
            <a:r>
              <a:rPr lang="ja-JP" altLang="ja-JP" sz="700" b="1" dirty="0">
                <a:solidFill>
                  <a:srgbClr val="FF0000"/>
                </a:solidFill>
                <a:latin typeface="Calibri" panose="020F0502020204030204" pitchFamily="34" charset="0"/>
                <a:cs typeface="Calibri" panose="020F0502020204030204" pitchFamily="34" charset="0"/>
              </a:rPr>
              <a:t>Guyana, Cuba, Guatemala, Grenada, Saint Vincent and the Grenadines</a:t>
            </a:r>
            <a:r>
              <a:rPr lang="ja-JP" altLang="ja-JP" sz="700" b="1" dirty="0" smtClean="0">
                <a:solidFill>
                  <a:srgbClr val="FF0000"/>
                </a:solidFill>
                <a:latin typeface="Calibri" panose="020F0502020204030204" pitchFamily="34" charset="0"/>
                <a:cs typeface="Calibri" panose="020F0502020204030204" pitchFamily="34" charset="0"/>
              </a:rPr>
              <a:t>,</a:t>
            </a:r>
            <a:endParaRPr lang="en-US" altLang="ja-JP" sz="700" b="1" dirty="0">
              <a:solidFill>
                <a:srgbClr val="FF0000"/>
              </a:solidFill>
              <a:latin typeface="Calibri" panose="020F0502020204030204" pitchFamily="34" charset="0"/>
              <a:cs typeface="Calibri" panose="020F0502020204030204" pitchFamily="34" charset="0"/>
            </a:endParaRPr>
          </a:p>
          <a:p>
            <a:r>
              <a:rPr lang="ja-JP" altLang="ja-JP" sz="700" b="1" dirty="0" smtClean="0">
                <a:solidFill>
                  <a:srgbClr val="FF0000"/>
                </a:solidFill>
                <a:latin typeface="Calibri" panose="020F0502020204030204" pitchFamily="34" charset="0"/>
                <a:cs typeface="Calibri" panose="020F0502020204030204" pitchFamily="34" charset="0"/>
              </a:rPr>
              <a:t>Costa </a:t>
            </a:r>
            <a:r>
              <a:rPr lang="ja-JP" altLang="ja-JP" sz="700" b="1" dirty="0">
                <a:solidFill>
                  <a:srgbClr val="FF0000"/>
                </a:solidFill>
                <a:latin typeface="Calibri" panose="020F0502020204030204" pitchFamily="34" charset="0"/>
                <a:cs typeface="Calibri" panose="020F0502020204030204" pitchFamily="34" charset="0"/>
              </a:rPr>
              <a:t>Rica, </a:t>
            </a:r>
            <a:r>
              <a:rPr lang="ja-JP" altLang="ja-JP" sz="700" b="1" dirty="0" smtClean="0">
                <a:solidFill>
                  <a:srgbClr val="FF0000"/>
                </a:solidFill>
                <a:latin typeface="Calibri" panose="020F0502020204030204" pitchFamily="34" charset="0"/>
                <a:cs typeface="Calibri" panose="020F0502020204030204" pitchFamily="34" charset="0"/>
              </a:rPr>
              <a:t>Jamaica</a:t>
            </a:r>
            <a:r>
              <a:rPr lang="ja-JP" altLang="ja-JP" sz="700" b="1" dirty="0">
                <a:solidFill>
                  <a:srgbClr val="FF0000"/>
                </a:solidFill>
                <a:latin typeface="Calibri" panose="020F0502020204030204" pitchFamily="34" charset="0"/>
                <a:cs typeface="Calibri" panose="020F0502020204030204" pitchFamily="34" charset="0"/>
              </a:rPr>
              <a:t>, Haiti, </a:t>
            </a:r>
            <a:r>
              <a:rPr lang="ja-JP" altLang="ja-JP" sz="700" b="1" dirty="0" smtClean="0">
                <a:solidFill>
                  <a:srgbClr val="FF0000"/>
                </a:solidFill>
                <a:latin typeface="Calibri" panose="020F0502020204030204" pitchFamily="34" charset="0"/>
                <a:cs typeface="Calibri" panose="020F0502020204030204" pitchFamily="34" charset="0"/>
              </a:rPr>
              <a:t>Nicaragua</a:t>
            </a:r>
            <a:r>
              <a:rPr lang="en-US" altLang="ja-JP" sz="700" b="1" dirty="0">
                <a:solidFill>
                  <a:srgbClr val="FF0000"/>
                </a:solidFill>
                <a:latin typeface="Calibri" panose="020F0502020204030204" pitchFamily="34" charset="0"/>
                <a:cs typeface="Calibri" panose="020F0502020204030204" pitchFamily="34" charset="0"/>
              </a:rPr>
              <a:t>, </a:t>
            </a:r>
            <a:r>
              <a:rPr lang="en-US" altLang="ja-JP" sz="700" b="1" dirty="0" smtClean="0">
                <a:solidFill>
                  <a:srgbClr val="FF0000"/>
                </a:solidFill>
                <a:latin typeface="Calibri" panose="020F0502020204030204" pitchFamily="34" charset="0"/>
                <a:cs typeface="Calibri" panose="020F0502020204030204" pitchFamily="34" charset="0"/>
              </a:rPr>
              <a:t>Uzbekistan</a:t>
            </a:r>
            <a:r>
              <a:rPr lang="en-US" altLang="ja-JP" sz="700" b="1" dirty="0">
                <a:solidFill>
                  <a:srgbClr val="FF0000"/>
                </a:solidFill>
                <a:latin typeface="Calibri" panose="020F0502020204030204" pitchFamily="34" charset="0"/>
                <a:cs typeface="Calibri" panose="020F0502020204030204" pitchFamily="34" charset="0"/>
              </a:rPr>
              <a:t>, , Kenya, Comoros, Republic of Congo, Sierra Leone, Suriname, Sudan, </a:t>
            </a:r>
            <a:r>
              <a:rPr lang="en-US" altLang="ja-JP" sz="700" b="1" dirty="0" smtClean="0">
                <a:solidFill>
                  <a:srgbClr val="FF0000"/>
                </a:solidFill>
                <a:latin typeface="Calibri" panose="020F0502020204030204" pitchFamily="34" charset="0"/>
                <a:cs typeface="Calibri" panose="020F0502020204030204" pitchFamily="34" charset="0"/>
              </a:rPr>
              <a:t>Somalia</a:t>
            </a:r>
            <a:r>
              <a:rPr lang="en-US" altLang="ja-JP" sz="700" b="1" dirty="0">
                <a:solidFill>
                  <a:srgbClr val="FF0000"/>
                </a:solidFill>
                <a:latin typeface="Calibri" panose="020F0502020204030204" pitchFamily="34" charset="0"/>
                <a:cs typeface="Calibri" panose="020F0502020204030204" pitchFamily="34" charset="0"/>
              </a:rPr>
              <a:t>, Namibia, Nepal, </a:t>
            </a:r>
            <a:r>
              <a:rPr lang="en-US" altLang="ja-JP" sz="700" b="1" dirty="0" smtClean="0">
                <a:solidFill>
                  <a:srgbClr val="FF0000"/>
                </a:solidFill>
                <a:latin typeface="Calibri" panose="020F0502020204030204" pitchFamily="34" charset="0"/>
                <a:cs typeface="Calibri" panose="020F0502020204030204" pitchFamily="34" charset="0"/>
              </a:rPr>
              <a:t>Paraguay, Palestine</a:t>
            </a:r>
            <a:r>
              <a:rPr lang="en-US" altLang="ja-JP" sz="700" b="1" dirty="0">
                <a:solidFill>
                  <a:srgbClr val="FF0000"/>
                </a:solidFill>
                <a:latin typeface="Calibri" panose="020F0502020204030204" pitchFamily="34" charset="0"/>
                <a:cs typeface="Calibri" panose="020F0502020204030204" pitchFamily="34" charset="0"/>
              </a:rPr>
              <a:t>, </a:t>
            </a:r>
            <a:r>
              <a:rPr lang="en-US" altLang="ja-JP" sz="700" b="1" dirty="0" smtClean="0">
                <a:solidFill>
                  <a:srgbClr val="FF0000"/>
                </a:solidFill>
                <a:latin typeface="Calibri" panose="020F0502020204030204" pitchFamily="34" charset="0"/>
                <a:cs typeface="Calibri" panose="020F0502020204030204" pitchFamily="34" charset="0"/>
              </a:rPr>
              <a:t>Venezuela,</a:t>
            </a:r>
            <a:endParaRPr lang="en-US" altLang="ja-JP" sz="700" b="1" dirty="0">
              <a:solidFill>
                <a:srgbClr val="FF0000"/>
              </a:solidFill>
              <a:latin typeface="Calibri" panose="020F0502020204030204" pitchFamily="34" charset="0"/>
              <a:ea typeface="ＭＳ ゴシック" pitchFamily="49" charset="-128"/>
              <a:cs typeface="Calibri" panose="020F0502020204030204" pitchFamily="34" charset="0"/>
            </a:endParaRPr>
          </a:p>
          <a:p>
            <a:r>
              <a:rPr lang="en-US" altLang="ja-JP" sz="700" b="1" dirty="0" smtClean="0">
                <a:solidFill>
                  <a:srgbClr val="FF0000"/>
                </a:solidFill>
                <a:latin typeface="Calibri" panose="020F0502020204030204" pitchFamily="34" charset="0"/>
                <a:cs typeface="Calibri" panose="020F0502020204030204" pitchFamily="34" charset="0"/>
              </a:rPr>
              <a:t>Botswana, Madagascar</a:t>
            </a:r>
            <a:r>
              <a:rPr lang="en-US" altLang="ja-JP" sz="700" b="1" dirty="0">
                <a:solidFill>
                  <a:srgbClr val="FF0000"/>
                </a:solidFill>
                <a:latin typeface="Calibri" panose="020F0502020204030204" pitchFamily="34" charset="0"/>
                <a:cs typeface="Calibri" panose="020F0502020204030204" pitchFamily="34" charset="0"/>
              </a:rPr>
              <a:t>, </a:t>
            </a:r>
            <a:r>
              <a:rPr lang="en-US" altLang="ja-JP" sz="700" b="1" dirty="0" smtClean="0">
                <a:solidFill>
                  <a:srgbClr val="FF0000"/>
                </a:solidFill>
                <a:latin typeface="Calibri" panose="020F0502020204030204" pitchFamily="34" charset="0"/>
                <a:cs typeface="Calibri" panose="020F0502020204030204" pitchFamily="34" charset="0"/>
              </a:rPr>
              <a:t>Libya</a:t>
            </a:r>
            <a:r>
              <a:rPr lang="en-US" altLang="ja-JP" sz="700" b="1" dirty="0">
                <a:solidFill>
                  <a:srgbClr val="FF0000"/>
                </a:solidFill>
                <a:latin typeface="Calibri" panose="020F0502020204030204" pitchFamily="34" charset="0"/>
                <a:cs typeface="Calibri" panose="020F0502020204030204" pitchFamily="34" charset="0"/>
              </a:rPr>
              <a:t>, </a:t>
            </a:r>
            <a:r>
              <a:rPr lang="en-US" altLang="ja-JP" sz="700" b="1" dirty="0" smtClean="0">
                <a:solidFill>
                  <a:srgbClr val="FF0000"/>
                </a:solidFill>
                <a:latin typeface="Calibri" panose="020F0502020204030204" pitchFamily="34" charset="0"/>
                <a:cs typeface="Calibri" panose="020F0502020204030204" pitchFamily="34" charset="0"/>
              </a:rPr>
              <a:t>Liberia</a:t>
            </a:r>
            <a:endParaRPr lang="en-US" altLang="ja-JP" sz="700" b="1" dirty="0">
              <a:solidFill>
                <a:srgbClr val="FF0000"/>
              </a:solidFill>
              <a:latin typeface="Calibri" panose="020F0502020204030204" pitchFamily="34" charset="0"/>
              <a:ea typeface="ＭＳ ゴシック" pitchFamily="49" charset="-128"/>
              <a:cs typeface="Calibri" panose="020F0502020204030204" pitchFamily="34" charset="0"/>
            </a:endParaRPr>
          </a:p>
        </p:txBody>
      </p:sp>
      <p:sp>
        <p:nvSpPr>
          <p:cNvPr id="48" name="テキスト ボックス 47"/>
          <p:cNvSpPr txBox="1"/>
          <p:nvPr/>
        </p:nvSpPr>
        <p:spPr>
          <a:xfrm>
            <a:off x="42392" y="368782"/>
            <a:ext cx="6707743" cy="415498"/>
          </a:xfrm>
          <a:prstGeom prst="rect">
            <a:avLst/>
          </a:prstGeom>
          <a:noFill/>
          <a:ln>
            <a:noFill/>
          </a:ln>
        </p:spPr>
        <p:txBody>
          <a:bodyPr wrap="square" rtlCol="0">
            <a:spAutoFit/>
          </a:bodyPr>
          <a:lstStyle/>
          <a:p>
            <a:r>
              <a:rPr lang="en-US" altLang="ja-JP" sz="700" dirty="0"/>
              <a:t>Outbreak of Novel Coronavirus (2019-nCov) has been reported around the world.</a:t>
            </a:r>
          </a:p>
          <a:p>
            <a:r>
              <a:rPr lang="en-US" altLang="ja-JP" sz="700" dirty="0"/>
              <a:t>This form is for detecting patients early and contacting persons who might have had close contact with patients.</a:t>
            </a:r>
          </a:p>
          <a:p>
            <a:r>
              <a:rPr lang="en-US" altLang="ja-JP" sz="700" dirty="0"/>
              <a:t>Please fill out correctly and clearly in “ENGLISH” with “CAPITAL and BLOCK LETTERS” and in black or blue ink. </a:t>
            </a:r>
            <a:r>
              <a:rPr kumimoji="1" lang="en-US" altLang="ja-JP" sz="700" dirty="0"/>
              <a:t>Your </a:t>
            </a:r>
            <a:r>
              <a:rPr lang="en-US" altLang="ja-JP" sz="700" dirty="0"/>
              <a:t>personal information may be shared with public health center.</a:t>
            </a:r>
            <a:endParaRPr kumimoji="1" lang="ja-JP" altLang="en-US" sz="700" dirty="0"/>
          </a:p>
        </p:txBody>
      </p:sp>
      <p:sp>
        <p:nvSpPr>
          <p:cNvPr id="52" name="テキスト ボックス 51"/>
          <p:cNvSpPr txBox="1"/>
          <p:nvPr/>
        </p:nvSpPr>
        <p:spPr>
          <a:xfrm>
            <a:off x="217397" y="5803013"/>
            <a:ext cx="5203348" cy="153888"/>
          </a:xfrm>
          <a:prstGeom prst="rect">
            <a:avLst/>
          </a:prstGeom>
          <a:noFill/>
        </p:spPr>
        <p:txBody>
          <a:bodyPr wrap="none" lIns="0" tIns="0" rIns="0" bIns="0" rtlCol="0">
            <a:spAutoFit/>
          </a:bodyPr>
          <a:lstStyle/>
          <a:p>
            <a:r>
              <a:rPr lang="ja-JP" altLang="en-US" sz="1000" dirty="0">
                <a:ea typeface="ＭＳ Ｐゴシック" pitchFamily="50" charset="-128"/>
              </a:rPr>
              <a:t>⑭</a:t>
            </a:r>
            <a:r>
              <a:rPr lang="en-US" altLang="ja-JP" sz="1000" dirty="0">
                <a:ea typeface="ＭＳ Ｐゴシック" pitchFamily="50" charset="-128"/>
              </a:rPr>
              <a:t>Have you had any contact with people with symptoms such as fever or cough in the past 14 days?</a:t>
            </a:r>
            <a:endParaRPr lang="ja-JP" altLang="en-US" sz="1000" dirty="0">
              <a:ea typeface="ＭＳ Ｐゴシック" pitchFamily="50" charset="-128"/>
            </a:endParaRPr>
          </a:p>
        </p:txBody>
      </p:sp>
      <p:sp>
        <p:nvSpPr>
          <p:cNvPr id="53" name="テキスト ボックス 52"/>
          <p:cNvSpPr txBox="1"/>
          <p:nvPr/>
        </p:nvSpPr>
        <p:spPr>
          <a:xfrm>
            <a:off x="206114" y="5990091"/>
            <a:ext cx="3704540" cy="153888"/>
          </a:xfrm>
          <a:prstGeom prst="rect">
            <a:avLst/>
          </a:prstGeom>
          <a:noFill/>
        </p:spPr>
        <p:txBody>
          <a:bodyPr wrap="none" lIns="0" tIns="0" rIns="0" bIns="0" rtlCol="0">
            <a:spAutoFit/>
          </a:bodyPr>
          <a:lstStyle/>
          <a:p>
            <a:r>
              <a:rPr lang="ja-JP" altLang="en-US" sz="1000" dirty="0">
                <a:ea typeface="ＭＳ Ｐゴシック" pitchFamily="50" charset="-128"/>
              </a:rPr>
              <a:t>⑮</a:t>
            </a:r>
            <a:r>
              <a:rPr lang="en-US" altLang="ja-JP" sz="1000" dirty="0">
                <a:ea typeface="ＭＳ Ｐゴシック" pitchFamily="50" charset="-128"/>
              </a:rPr>
              <a:t>Have you had any contact with infected patients in the past 14 days?</a:t>
            </a:r>
            <a:endParaRPr lang="ja-JP" altLang="en-US" sz="1000" dirty="0">
              <a:ea typeface="ＭＳ Ｐゴシック" pitchFamily="50" charset="-128"/>
            </a:endParaRPr>
          </a:p>
        </p:txBody>
      </p:sp>
      <p:sp>
        <p:nvSpPr>
          <p:cNvPr id="54" name="テキスト ボックス 53"/>
          <p:cNvSpPr txBox="1"/>
          <p:nvPr/>
        </p:nvSpPr>
        <p:spPr>
          <a:xfrm>
            <a:off x="210915" y="6336494"/>
            <a:ext cx="1192634" cy="153888"/>
          </a:xfrm>
          <a:prstGeom prst="rect">
            <a:avLst/>
          </a:prstGeom>
          <a:noFill/>
        </p:spPr>
        <p:txBody>
          <a:bodyPr wrap="none" lIns="0" tIns="0" rIns="0" bIns="0" rtlCol="0">
            <a:spAutoFit/>
          </a:bodyPr>
          <a:lstStyle/>
          <a:p>
            <a:r>
              <a:rPr lang="ja-JP" altLang="en-US" sz="1000" dirty="0">
                <a:ea typeface="ＭＳ Ｐゴシック" pitchFamily="50" charset="-128"/>
              </a:rPr>
              <a:t>⑰</a:t>
            </a:r>
            <a:r>
              <a:rPr lang="en-US" altLang="ja-JP" sz="1000" dirty="0" smtClean="0">
                <a:ea typeface="ＭＳ Ｐゴシック" pitchFamily="50" charset="-128"/>
              </a:rPr>
              <a:t>Are </a:t>
            </a:r>
            <a:r>
              <a:rPr lang="en-US" altLang="ja-JP" sz="1000" dirty="0">
                <a:ea typeface="ＭＳ Ｐゴシック" pitchFamily="50" charset="-128"/>
              </a:rPr>
              <a:t>you feeling sick?</a:t>
            </a:r>
            <a:endParaRPr lang="ja-JP" altLang="en-US" sz="1000" dirty="0">
              <a:ea typeface="ＭＳ Ｐゴシック" pitchFamily="50" charset="-128"/>
            </a:endParaRPr>
          </a:p>
        </p:txBody>
      </p:sp>
      <p:sp>
        <p:nvSpPr>
          <p:cNvPr id="56" name="テキスト ボックス 55"/>
          <p:cNvSpPr txBox="1"/>
          <p:nvPr/>
        </p:nvSpPr>
        <p:spPr>
          <a:xfrm>
            <a:off x="207714" y="6505859"/>
            <a:ext cx="1393010" cy="153888"/>
          </a:xfrm>
          <a:prstGeom prst="rect">
            <a:avLst/>
          </a:prstGeom>
          <a:noFill/>
        </p:spPr>
        <p:txBody>
          <a:bodyPr wrap="none" lIns="0" tIns="0" rIns="0" bIns="0" rtlCol="0">
            <a:spAutoFit/>
          </a:bodyPr>
          <a:lstStyle/>
          <a:p>
            <a:r>
              <a:rPr lang="ja-JP" altLang="en-US" sz="1000" dirty="0">
                <a:ea typeface="ＭＳ Ｐゴシック" pitchFamily="50" charset="-128"/>
              </a:rPr>
              <a:t>⑱</a:t>
            </a:r>
            <a:r>
              <a:rPr lang="en-US" altLang="ja-JP" sz="1000" dirty="0" smtClean="0">
                <a:ea typeface="ＭＳ Ｐゴシック" pitchFamily="50" charset="-128"/>
              </a:rPr>
              <a:t>If </a:t>
            </a:r>
            <a:r>
              <a:rPr lang="en-US" altLang="ja-JP" sz="1000" dirty="0">
                <a:ea typeface="ＭＳ Ｐゴシック" pitchFamily="50" charset="-128"/>
              </a:rPr>
              <a:t>yes, specify symptoms</a:t>
            </a:r>
            <a:endParaRPr lang="ja-JP" altLang="en-US" sz="1000" dirty="0">
              <a:ea typeface="ＭＳ Ｐゴシック" pitchFamily="50" charset="-128"/>
            </a:endParaRPr>
          </a:p>
        </p:txBody>
      </p:sp>
      <p:sp>
        <p:nvSpPr>
          <p:cNvPr id="60" name="テキスト ボックス 59"/>
          <p:cNvSpPr txBox="1"/>
          <p:nvPr/>
        </p:nvSpPr>
        <p:spPr>
          <a:xfrm>
            <a:off x="198518" y="6659562"/>
            <a:ext cx="4445128" cy="153888"/>
          </a:xfrm>
          <a:prstGeom prst="rect">
            <a:avLst/>
          </a:prstGeom>
          <a:noFill/>
        </p:spPr>
        <p:txBody>
          <a:bodyPr wrap="none" lIns="0" tIns="0" rIns="0" bIns="0" rtlCol="0">
            <a:spAutoFit/>
          </a:bodyPr>
          <a:lstStyle/>
          <a:p>
            <a:r>
              <a:rPr lang="ja-JP" altLang="en-US" sz="1000" dirty="0"/>
              <a:t>⑲</a:t>
            </a:r>
            <a:r>
              <a:rPr lang="en-US" altLang="ja-JP" sz="1000" dirty="0" smtClean="0"/>
              <a:t>Are </a:t>
            </a:r>
            <a:r>
              <a:rPr lang="en-US" altLang="ja-JP" sz="1000" dirty="0"/>
              <a:t>you taking any medications such as antipyretics, cold medicines or painkillers?</a:t>
            </a:r>
            <a:endParaRPr lang="ja-JP" altLang="en-US" sz="1000" dirty="0"/>
          </a:p>
        </p:txBody>
      </p:sp>
      <p:sp>
        <p:nvSpPr>
          <p:cNvPr id="64" name="テキスト ボックス 63"/>
          <p:cNvSpPr txBox="1"/>
          <p:nvPr/>
        </p:nvSpPr>
        <p:spPr>
          <a:xfrm>
            <a:off x="-153322" y="6779557"/>
            <a:ext cx="6865549" cy="308041"/>
          </a:xfrm>
          <a:prstGeom prst="rect">
            <a:avLst/>
          </a:prstGeom>
          <a:noFill/>
        </p:spPr>
        <p:txBody>
          <a:bodyPr wrap="square" lIns="122182" tIns="61091" rIns="122182" bIns="61091" rtlCol="0">
            <a:spAutoFit/>
          </a:bodyPr>
          <a:lstStyle/>
          <a:p>
            <a:r>
              <a:rPr lang="en-US" altLang="ja-JP" sz="1200" dirty="0">
                <a:ea typeface="ＭＳ Ｐゴシック" pitchFamily="50" charset="-128"/>
              </a:rPr>
              <a:t>   </a:t>
            </a:r>
            <a:r>
              <a:rPr lang="en-US" altLang="ja-JP" sz="1200" u="sng" dirty="0">
                <a:ea typeface="ＭＳ Ｐゴシック" pitchFamily="50" charset="-128"/>
              </a:rPr>
              <a:t>If you do not live in Japan</a:t>
            </a:r>
            <a:r>
              <a:rPr lang="en-US" altLang="ja-JP" sz="1200" dirty="0">
                <a:ea typeface="ＭＳ Ｐゴシック" pitchFamily="50" charset="-128"/>
              </a:rPr>
              <a:t>, please answer the following questions.</a:t>
            </a:r>
            <a:endParaRPr lang="ja-JP" altLang="en-US" sz="1200" dirty="0">
              <a:ea typeface="ＭＳ Ｐゴシック" pitchFamily="50" charset="-128"/>
            </a:endParaRPr>
          </a:p>
        </p:txBody>
      </p:sp>
      <p:grpSp>
        <p:nvGrpSpPr>
          <p:cNvPr id="65" name="グループ化 64"/>
          <p:cNvGrpSpPr/>
          <p:nvPr/>
        </p:nvGrpSpPr>
        <p:grpSpPr>
          <a:xfrm>
            <a:off x="-82463" y="6968276"/>
            <a:ext cx="6897688" cy="1540920"/>
            <a:chOff x="-33878" y="6875586"/>
            <a:chExt cx="6897688" cy="1540920"/>
          </a:xfrm>
        </p:grpSpPr>
        <p:sp>
          <p:nvSpPr>
            <p:cNvPr id="66" name="テキスト ボックス 65"/>
            <p:cNvSpPr txBox="1"/>
            <p:nvPr/>
          </p:nvSpPr>
          <p:spPr>
            <a:xfrm>
              <a:off x="-33878" y="6875586"/>
              <a:ext cx="6865549" cy="292652"/>
            </a:xfrm>
            <a:prstGeom prst="rect">
              <a:avLst/>
            </a:prstGeom>
            <a:noFill/>
          </p:spPr>
          <p:txBody>
            <a:bodyPr wrap="square" lIns="122182" tIns="61091" rIns="122182" bIns="61091" rtlCol="0">
              <a:spAutoFit/>
            </a:bodyPr>
            <a:lstStyle/>
            <a:p>
              <a:r>
                <a:rPr lang="ja-JP" altLang="en-US" sz="1100" dirty="0">
                  <a:ea typeface="ＭＳ ゴシック" pitchFamily="49" charset="-128"/>
                </a:rPr>
                <a:t>　　</a:t>
              </a:r>
              <a:r>
                <a:rPr lang="en-US" altLang="ja-JP" sz="1100" dirty="0">
                  <a:ea typeface="ＭＳ Ｐゴシック" pitchFamily="50" charset="-128"/>
                </a:rPr>
                <a:t>Visit duration</a:t>
              </a:r>
              <a:r>
                <a:rPr lang="ja-JP" altLang="en-US" sz="1100" dirty="0">
                  <a:ea typeface="ＭＳ Ｐゴシック" pitchFamily="50" charset="-128"/>
                </a:rPr>
                <a:t>　　　　　＿＿＿</a:t>
              </a:r>
              <a:r>
                <a:rPr lang="en-US" altLang="ja-JP" sz="1100" dirty="0">
                  <a:ea typeface="ＭＳ Ｐゴシック" pitchFamily="50" charset="-128"/>
                </a:rPr>
                <a:t>(month)</a:t>
              </a:r>
              <a:r>
                <a:rPr lang="ja-JP" altLang="en-US" sz="1100" dirty="0">
                  <a:ea typeface="ＭＳ Ｐゴシック" pitchFamily="50" charset="-128"/>
                </a:rPr>
                <a:t>＿＿＿</a:t>
              </a:r>
              <a:r>
                <a:rPr lang="en-US" altLang="ja-JP" sz="1100" dirty="0">
                  <a:ea typeface="ＭＳ Ｐゴシック" pitchFamily="50" charset="-128"/>
                </a:rPr>
                <a:t>(day)  </a:t>
              </a:r>
              <a:r>
                <a:rPr lang="ja-JP" altLang="en-US" sz="1100" dirty="0">
                  <a:ea typeface="ＭＳ Ｐゴシック" pitchFamily="50" charset="-128"/>
                </a:rPr>
                <a:t>～  ＿＿＿</a:t>
              </a:r>
              <a:r>
                <a:rPr lang="en-US" altLang="ja-JP" sz="1100" dirty="0">
                  <a:ea typeface="ＭＳ Ｐゴシック" pitchFamily="50" charset="-128"/>
                </a:rPr>
                <a:t>(month)</a:t>
              </a:r>
              <a:r>
                <a:rPr lang="ja-JP" altLang="en-US" sz="1100" dirty="0">
                  <a:ea typeface="ＭＳ Ｐゴシック" pitchFamily="50" charset="-128"/>
                </a:rPr>
                <a:t>＿＿＿</a:t>
              </a:r>
              <a:r>
                <a:rPr lang="en-US" altLang="ja-JP" sz="1100" dirty="0">
                  <a:ea typeface="ＭＳ Ｐゴシック" pitchFamily="50" charset="-128"/>
                </a:rPr>
                <a:t>(day)</a:t>
              </a:r>
            </a:p>
          </p:txBody>
        </p:sp>
        <p:sp>
          <p:nvSpPr>
            <p:cNvPr id="67" name="テキスト ボックス 66"/>
            <p:cNvSpPr txBox="1"/>
            <p:nvPr/>
          </p:nvSpPr>
          <p:spPr>
            <a:xfrm>
              <a:off x="-25996" y="7095473"/>
              <a:ext cx="6865549" cy="292652"/>
            </a:xfrm>
            <a:prstGeom prst="rect">
              <a:avLst/>
            </a:prstGeom>
            <a:noFill/>
          </p:spPr>
          <p:txBody>
            <a:bodyPr wrap="square" lIns="122182" tIns="61091" rIns="122182" bIns="61091" rtlCol="0">
              <a:spAutoFit/>
            </a:bodyPr>
            <a:lstStyle/>
            <a:p>
              <a:r>
                <a:rPr lang="ja-JP" altLang="en-US" sz="1100" dirty="0">
                  <a:ea typeface="ＭＳ ゴシック" pitchFamily="49" charset="-128"/>
                </a:rPr>
                <a:t>　　</a:t>
              </a:r>
              <a:r>
                <a:rPr lang="en-US" altLang="ja-JP" sz="1100" dirty="0">
                  <a:ea typeface="ＭＳ Ｐゴシック" pitchFamily="50" charset="-128"/>
                </a:rPr>
                <a:t>Hotel name, </a:t>
              </a:r>
              <a:r>
                <a:rPr lang="en-US" altLang="ja-JP" sz="1100" dirty="0" smtClean="0">
                  <a:ea typeface="ＭＳ Ｐゴシック" pitchFamily="50" charset="-128"/>
                </a:rPr>
                <a:t>etc.</a:t>
              </a:r>
              <a:r>
                <a:rPr lang="ja-JP" altLang="en-US" sz="1100" dirty="0">
                  <a:ea typeface="ＭＳ ゴシック" pitchFamily="49" charset="-128"/>
                </a:rPr>
                <a:t> </a:t>
              </a:r>
              <a:r>
                <a:rPr lang="ja-JP" altLang="en-US" sz="1100" dirty="0" smtClean="0">
                  <a:ea typeface="ＭＳ ゴシック" pitchFamily="49" charset="-128"/>
                </a:rPr>
                <a:t> </a:t>
              </a:r>
              <a:r>
                <a:rPr lang="ja-JP" altLang="en-US" sz="800" u="sng" dirty="0" smtClean="0">
                  <a:solidFill>
                    <a:srgbClr val="0070C0"/>
                  </a:solidFill>
                  <a:ea typeface="ＭＳ ゴシック" pitchFamily="49" charset="-128"/>
                </a:rPr>
                <a:t>実習実施者又は監理団体が確保する宿泊施設名について記載してください。</a:t>
              </a:r>
              <a:endParaRPr lang="en-US" altLang="ja-JP" sz="800" u="sng" dirty="0">
                <a:solidFill>
                  <a:srgbClr val="0070C0"/>
                </a:solidFill>
                <a:ea typeface="ＭＳ ゴシック" pitchFamily="49" charset="-128"/>
              </a:endParaRPr>
            </a:p>
          </p:txBody>
        </p:sp>
        <p:sp>
          <p:nvSpPr>
            <p:cNvPr id="68" name="テキスト ボックス 67"/>
            <p:cNvSpPr txBox="1"/>
            <p:nvPr/>
          </p:nvSpPr>
          <p:spPr>
            <a:xfrm>
              <a:off x="-18114" y="7241941"/>
              <a:ext cx="6865549" cy="292652"/>
            </a:xfrm>
            <a:prstGeom prst="rect">
              <a:avLst/>
            </a:prstGeom>
            <a:noFill/>
          </p:spPr>
          <p:txBody>
            <a:bodyPr wrap="square" lIns="122182" tIns="61091" rIns="122182" bIns="61091" rtlCol="0">
              <a:spAutoFit/>
            </a:bodyPr>
            <a:lstStyle/>
            <a:p>
              <a:r>
                <a:rPr lang="ja-JP" altLang="en-US" sz="1100" dirty="0" smtClean="0">
                  <a:ea typeface="ＭＳ ゴシック" pitchFamily="49" charset="-128"/>
                </a:rPr>
                <a:t>　　</a:t>
              </a:r>
              <a:r>
                <a:rPr lang="en-US" altLang="ja-JP" sz="1100" dirty="0" smtClean="0">
                  <a:ea typeface="ＭＳ Ｐゴシック" pitchFamily="50" charset="-128"/>
                </a:rPr>
                <a:t>Telephone No. </a:t>
              </a:r>
              <a:r>
                <a:rPr lang="ja-JP" altLang="en-US" sz="800" u="sng" dirty="0" smtClean="0">
                  <a:solidFill>
                    <a:srgbClr val="0070C0"/>
                  </a:solidFill>
                  <a:ea typeface="ＭＳ Ｐゴシック" pitchFamily="50" charset="-128"/>
                </a:rPr>
                <a:t>実習実施者又は監理団体が確保する宿泊施設と連絡がとれる電話番号を記載してください。</a:t>
              </a:r>
              <a:endParaRPr lang="en-US" altLang="ja-JP" sz="800" u="sng" dirty="0">
                <a:solidFill>
                  <a:srgbClr val="0070C0"/>
                </a:solidFill>
                <a:ea typeface="ＭＳ ゴシック" pitchFamily="49" charset="-128"/>
              </a:endParaRPr>
            </a:p>
          </p:txBody>
        </p:sp>
        <p:sp>
          <p:nvSpPr>
            <p:cNvPr id="69" name="テキスト ボックス 68"/>
            <p:cNvSpPr txBox="1"/>
            <p:nvPr/>
          </p:nvSpPr>
          <p:spPr>
            <a:xfrm>
              <a:off x="-10232" y="7519381"/>
              <a:ext cx="6865549" cy="292652"/>
            </a:xfrm>
            <a:prstGeom prst="rect">
              <a:avLst/>
            </a:prstGeom>
            <a:noFill/>
          </p:spPr>
          <p:txBody>
            <a:bodyPr wrap="square" lIns="122182" tIns="61091" rIns="122182" bIns="61091" rtlCol="0">
              <a:spAutoFit/>
            </a:bodyPr>
            <a:lstStyle/>
            <a:p>
              <a:r>
                <a:rPr lang="ja-JP" altLang="en-US" sz="1100" dirty="0">
                  <a:ea typeface="ＭＳ ゴシック" pitchFamily="49" charset="-128"/>
                </a:rPr>
                <a:t>　　</a:t>
              </a:r>
              <a:r>
                <a:rPr lang="en-US" altLang="ja-JP" sz="1100" dirty="0">
                  <a:ea typeface="ＭＳ Ｐゴシック" pitchFamily="50" charset="-128"/>
                </a:rPr>
                <a:t>Visit duration</a:t>
              </a:r>
              <a:r>
                <a:rPr lang="ja-JP" altLang="en-US" sz="1100" dirty="0">
                  <a:ea typeface="ＭＳ Ｐゴシック" pitchFamily="50" charset="-128"/>
                </a:rPr>
                <a:t>　　　　　＿＿＿</a:t>
              </a:r>
              <a:r>
                <a:rPr lang="en-US" altLang="ja-JP" sz="1100" dirty="0">
                  <a:ea typeface="ＭＳ Ｐゴシック" pitchFamily="50" charset="-128"/>
                </a:rPr>
                <a:t>(month)</a:t>
              </a:r>
              <a:r>
                <a:rPr lang="ja-JP" altLang="en-US" sz="1100" dirty="0">
                  <a:ea typeface="ＭＳ Ｐゴシック" pitchFamily="50" charset="-128"/>
                </a:rPr>
                <a:t>＿＿＿</a:t>
              </a:r>
              <a:r>
                <a:rPr lang="en-US" altLang="ja-JP" sz="1100" dirty="0">
                  <a:ea typeface="ＭＳ Ｐゴシック" pitchFamily="50" charset="-128"/>
                </a:rPr>
                <a:t>(day)  </a:t>
              </a:r>
              <a:r>
                <a:rPr lang="ja-JP" altLang="en-US" sz="1100" dirty="0">
                  <a:ea typeface="ＭＳ Ｐゴシック" pitchFamily="50" charset="-128"/>
                </a:rPr>
                <a:t>～  ＿＿＿</a:t>
              </a:r>
              <a:r>
                <a:rPr lang="en-US" altLang="ja-JP" sz="1100" dirty="0">
                  <a:ea typeface="ＭＳ Ｐゴシック" pitchFamily="50" charset="-128"/>
                </a:rPr>
                <a:t>(month)</a:t>
              </a:r>
              <a:r>
                <a:rPr lang="ja-JP" altLang="en-US" sz="1100" dirty="0">
                  <a:ea typeface="ＭＳ Ｐゴシック" pitchFamily="50" charset="-128"/>
                </a:rPr>
                <a:t>＿＿＿</a:t>
              </a:r>
              <a:r>
                <a:rPr lang="en-US" altLang="ja-JP" sz="1100" dirty="0">
                  <a:ea typeface="ＭＳ Ｐゴシック" pitchFamily="50" charset="-128"/>
                </a:rPr>
                <a:t>(day)</a:t>
              </a:r>
            </a:p>
          </p:txBody>
        </p:sp>
        <p:sp>
          <p:nvSpPr>
            <p:cNvPr id="70" name="テキスト ボックス 69"/>
            <p:cNvSpPr txBox="1"/>
            <p:nvPr/>
          </p:nvSpPr>
          <p:spPr>
            <a:xfrm>
              <a:off x="-1739" y="7725010"/>
              <a:ext cx="6865549" cy="538874"/>
            </a:xfrm>
            <a:prstGeom prst="rect">
              <a:avLst/>
            </a:prstGeom>
            <a:noFill/>
          </p:spPr>
          <p:txBody>
            <a:bodyPr wrap="square" lIns="122182" tIns="61091" rIns="122182" bIns="61091" rtlCol="0">
              <a:spAutoFit/>
            </a:bodyPr>
            <a:lstStyle/>
            <a:p>
              <a:r>
                <a:rPr lang="ja-JP" altLang="en-US" sz="1100" dirty="0">
                  <a:ea typeface="ＭＳ ゴシック" pitchFamily="49" charset="-128"/>
                </a:rPr>
                <a:t>　　</a:t>
              </a:r>
              <a:r>
                <a:rPr lang="en-US" altLang="ja-JP" sz="1100" dirty="0">
                  <a:ea typeface="ＭＳ Ｐゴシック" pitchFamily="50" charset="-128"/>
                </a:rPr>
                <a:t>Hotel name, etc</a:t>
              </a:r>
              <a:r>
                <a:rPr lang="en-US" altLang="ja-JP" sz="1100" dirty="0" smtClean="0">
                  <a:ea typeface="ＭＳ Ｐゴシック" pitchFamily="50" charset="-128"/>
                </a:rPr>
                <a:t>.</a:t>
              </a:r>
              <a:r>
                <a:rPr lang="ja-JP" altLang="en-US" sz="800" u="sng" dirty="0">
                  <a:solidFill>
                    <a:srgbClr val="0070C0"/>
                  </a:solidFill>
                  <a:ea typeface="ＭＳ ゴシック" pitchFamily="49" charset="-128"/>
                </a:rPr>
                <a:t>実習実施者又は監理団体が確保する宿泊施設名について記載</a:t>
              </a:r>
              <a:r>
                <a:rPr lang="ja-JP" altLang="en-US" sz="800" u="sng" dirty="0" smtClean="0">
                  <a:solidFill>
                    <a:srgbClr val="0070C0"/>
                  </a:solidFill>
                  <a:ea typeface="ＭＳ ゴシック" pitchFamily="49" charset="-128"/>
                </a:rPr>
                <a:t>して</a:t>
              </a:r>
              <a:endParaRPr lang="en-US" altLang="ja-JP" sz="800" u="sng" dirty="0" smtClean="0">
                <a:solidFill>
                  <a:srgbClr val="0070C0"/>
                </a:solidFill>
                <a:ea typeface="ＭＳ ゴシック" pitchFamily="49" charset="-128"/>
              </a:endParaRPr>
            </a:p>
            <a:p>
              <a:r>
                <a:rPr lang="ja-JP" altLang="en-US" sz="800" dirty="0" smtClean="0">
                  <a:solidFill>
                    <a:srgbClr val="0070C0"/>
                  </a:solidFill>
                  <a:ea typeface="ＭＳ ゴシック" pitchFamily="49" charset="-128"/>
                </a:rPr>
                <a:t>　　　　　　　　　　　　</a:t>
              </a:r>
              <a:r>
                <a:rPr lang="ja-JP" altLang="en-US" sz="800" u="sng" dirty="0" smtClean="0">
                  <a:solidFill>
                    <a:srgbClr val="0070C0"/>
                  </a:solidFill>
                  <a:ea typeface="ＭＳ ゴシック" pitchFamily="49" charset="-128"/>
                </a:rPr>
                <a:t>ください</a:t>
              </a:r>
              <a:r>
                <a:rPr lang="ja-JP" altLang="en-US" sz="800" u="sng" dirty="0">
                  <a:solidFill>
                    <a:srgbClr val="0070C0"/>
                  </a:solidFill>
                  <a:ea typeface="ＭＳ ゴシック" pitchFamily="49" charset="-128"/>
                </a:rPr>
                <a:t>。</a:t>
              </a:r>
              <a:endParaRPr lang="en-US" altLang="ja-JP" sz="800" u="sng" dirty="0">
                <a:solidFill>
                  <a:srgbClr val="0070C0"/>
                </a:solidFill>
                <a:ea typeface="ＭＳ ゴシック" pitchFamily="49" charset="-128"/>
              </a:endParaRPr>
            </a:p>
            <a:p>
              <a:endParaRPr lang="en-US" altLang="ja-JP" sz="800" u="sng" dirty="0">
                <a:solidFill>
                  <a:srgbClr val="0070C0"/>
                </a:solidFill>
                <a:ea typeface="ＭＳ ゴシック" pitchFamily="49" charset="-128"/>
              </a:endParaRPr>
            </a:p>
          </p:txBody>
        </p:sp>
        <p:sp>
          <p:nvSpPr>
            <p:cNvPr id="71" name="テキスト ボックス 70"/>
            <p:cNvSpPr txBox="1"/>
            <p:nvPr/>
          </p:nvSpPr>
          <p:spPr>
            <a:xfrm>
              <a:off x="-1739" y="8000743"/>
              <a:ext cx="6865549" cy="415763"/>
            </a:xfrm>
            <a:prstGeom prst="rect">
              <a:avLst/>
            </a:prstGeom>
            <a:noFill/>
          </p:spPr>
          <p:txBody>
            <a:bodyPr wrap="square" lIns="122182" tIns="61091" rIns="122182" bIns="61091" rtlCol="0">
              <a:spAutoFit/>
            </a:bodyPr>
            <a:lstStyle/>
            <a:p>
              <a:r>
                <a:rPr lang="ja-JP" altLang="en-US" sz="1100" dirty="0" smtClean="0">
                  <a:ea typeface="ＭＳ ゴシック" pitchFamily="49" charset="-128"/>
                </a:rPr>
                <a:t>　　</a:t>
              </a:r>
              <a:r>
                <a:rPr lang="en-US" altLang="ja-JP" sz="1100" dirty="0" smtClean="0">
                  <a:ea typeface="ＭＳ Ｐゴシック" pitchFamily="50" charset="-128"/>
                </a:rPr>
                <a:t>Telephone No.</a:t>
              </a:r>
              <a:r>
                <a:rPr lang="ja-JP" altLang="en-US" sz="800" u="sng" dirty="0">
                  <a:solidFill>
                    <a:srgbClr val="0070C0"/>
                  </a:solidFill>
                </a:rPr>
                <a:t>実習実施者又は監理団体が確保する宿泊施設と連絡がとれる</a:t>
              </a:r>
              <a:r>
                <a:rPr lang="ja-JP" altLang="en-US" sz="800" u="sng" dirty="0" smtClean="0">
                  <a:solidFill>
                    <a:srgbClr val="0070C0"/>
                  </a:solidFill>
                </a:rPr>
                <a:t>電話番号</a:t>
              </a:r>
              <a:endParaRPr lang="en-US" altLang="ja-JP" sz="800" u="sng" dirty="0" smtClean="0">
                <a:solidFill>
                  <a:srgbClr val="0070C0"/>
                </a:solidFill>
              </a:endParaRPr>
            </a:p>
            <a:p>
              <a:r>
                <a:rPr lang="ja-JP" altLang="en-US" sz="800" dirty="0" smtClean="0">
                  <a:solidFill>
                    <a:srgbClr val="0070C0"/>
                  </a:solidFill>
                </a:rPr>
                <a:t>　　　　　　　　　　　　　　　　</a:t>
              </a:r>
              <a:r>
                <a:rPr lang="ja-JP" altLang="en-US" sz="800" u="sng" dirty="0" smtClean="0">
                  <a:solidFill>
                    <a:srgbClr val="0070C0"/>
                  </a:solidFill>
                </a:rPr>
                <a:t>を</a:t>
              </a:r>
              <a:r>
                <a:rPr lang="ja-JP" altLang="en-US" sz="800" u="sng" dirty="0">
                  <a:solidFill>
                    <a:srgbClr val="0070C0"/>
                  </a:solidFill>
                </a:rPr>
                <a:t>記載してください</a:t>
              </a:r>
              <a:r>
                <a:rPr lang="ja-JP" altLang="en-US" sz="800" u="sng" dirty="0" smtClean="0">
                  <a:solidFill>
                    <a:srgbClr val="0070C0"/>
                  </a:solidFill>
                </a:rPr>
                <a:t>。</a:t>
              </a:r>
              <a:endParaRPr lang="en-US" altLang="ja-JP" sz="800" u="sng" dirty="0">
                <a:solidFill>
                  <a:srgbClr val="0070C0"/>
                </a:solidFill>
                <a:ea typeface="ＭＳ ゴシック" pitchFamily="49" charset="-128"/>
              </a:endParaRPr>
            </a:p>
          </p:txBody>
        </p:sp>
        <p:sp>
          <p:nvSpPr>
            <p:cNvPr id="72" name="左大かっこ 71"/>
            <p:cNvSpPr/>
            <p:nvPr/>
          </p:nvSpPr>
          <p:spPr>
            <a:xfrm>
              <a:off x="260648" y="7605434"/>
              <a:ext cx="45719" cy="711046"/>
            </a:xfrm>
            <a:prstGeom prst="leftBracket">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73" name="左大かっこ 72"/>
            <p:cNvSpPr/>
            <p:nvPr/>
          </p:nvSpPr>
          <p:spPr>
            <a:xfrm>
              <a:off x="260648" y="6957724"/>
              <a:ext cx="72008" cy="591550"/>
            </a:xfrm>
            <a:prstGeom prst="leftBracket">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grpSp>
      <p:sp>
        <p:nvSpPr>
          <p:cNvPr id="74" name="テキスト ボックス 73"/>
          <p:cNvSpPr txBox="1"/>
          <p:nvPr/>
        </p:nvSpPr>
        <p:spPr>
          <a:xfrm>
            <a:off x="-11832" y="8462771"/>
            <a:ext cx="6677872" cy="308041"/>
          </a:xfrm>
          <a:prstGeom prst="rect">
            <a:avLst/>
          </a:prstGeom>
          <a:solidFill>
            <a:schemeClr val="bg1"/>
          </a:solidFill>
        </p:spPr>
        <p:txBody>
          <a:bodyPr wrap="square" lIns="122182" tIns="61091" rIns="122182" bIns="61091" rtlCol="0">
            <a:spAutoFit/>
          </a:bodyPr>
          <a:lstStyle/>
          <a:p>
            <a:r>
              <a:rPr lang="en-US" altLang="ja-JP" sz="1200" dirty="0">
                <a:ea typeface="ＭＳ ゴシック" pitchFamily="49" charset="-128"/>
              </a:rPr>
              <a:t>Mobile phone number while in </a:t>
            </a:r>
            <a:r>
              <a:rPr lang="en-US" altLang="ja-JP" sz="1200" dirty="0" smtClean="0">
                <a:ea typeface="ＭＳ ゴシック" pitchFamily="49" charset="-128"/>
              </a:rPr>
              <a:t>Japan</a:t>
            </a:r>
            <a:r>
              <a:rPr lang="ja-JP" altLang="en-US" sz="1200" dirty="0">
                <a:ea typeface="ＭＳ ゴシック" pitchFamily="49" charset="-128"/>
              </a:rPr>
              <a:t> </a:t>
            </a:r>
            <a:r>
              <a:rPr lang="en-US" altLang="ja-JP" sz="800" u="sng" dirty="0" smtClean="0">
                <a:solidFill>
                  <a:srgbClr val="0070C0"/>
                </a:solidFill>
                <a:ea typeface="ＭＳ ゴシック" pitchFamily="49" charset="-128"/>
              </a:rPr>
              <a:t>※</a:t>
            </a:r>
            <a:r>
              <a:rPr lang="ja-JP" altLang="en-US" sz="800" u="sng" dirty="0" smtClean="0">
                <a:solidFill>
                  <a:srgbClr val="0070C0"/>
                </a:solidFill>
                <a:ea typeface="ＭＳ ゴシック" pitchFamily="49" charset="-128"/>
              </a:rPr>
              <a:t>２</a:t>
            </a:r>
            <a:r>
              <a:rPr lang="ja-JP" altLang="en-US" sz="800" dirty="0" smtClean="0">
                <a:solidFill>
                  <a:srgbClr val="0070C0"/>
                </a:solidFill>
                <a:ea typeface="ＭＳ ゴシック" pitchFamily="49" charset="-128"/>
              </a:rPr>
              <a:t>＿＿＿＿＿＿＿＿＿</a:t>
            </a:r>
            <a:r>
              <a:rPr lang="ja-JP" altLang="en-US" sz="800" dirty="0" smtClean="0">
                <a:ea typeface="ＭＳ ゴシック" pitchFamily="49" charset="-128"/>
              </a:rPr>
              <a:t> </a:t>
            </a:r>
            <a:r>
              <a:rPr lang="ja-JP" altLang="en-US" sz="800" u="sng" dirty="0" smtClean="0">
                <a:solidFill>
                  <a:srgbClr val="0070C0"/>
                </a:solidFill>
                <a:ea typeface="ＭＳ ゴシック" pitchFamily="49" charset="-128"/>
              </a:rPr>
              <a:t>　　　</a:t>
            </a:r>
            <a:endParaRPr lang="en-US" altLang="ja-JP" sz="800" u="sng" dirty="0">
              <a:solidFill>
                <a:srgbClr val="0070C0"/>
              </a:solidFill>
              <a:ea typeface="ＭＳ ゴシック" pitchFamily="49" charset="-128"/>
            </a:endParaRPr>
          </a:p>
        </p:txBody>
      </p:sp>
      <p:sp>
        <p:nvSpPr>
          <p:cNvPr id="75" name="テキスト ボックス 74"/>
          <p:cNvSpPr txBox="1"/>
          <p:nvPr/>
        </p:nvSpPr>
        <p:spPr>
          <a:xfrm>
            <a:off x="28520" y="8600067"/>
            <a:ext cx="6865549" cy="292652"/>
          </a:xfrm>
          <a:prstGeom prst="rect">
            <a:avLst/>
          </a:prstGeom>
          <a:noFill/>
        </p:spPr>
        <p:txBody>
          <a:bodyPr wrap="square" lIns="122182" tIns="61091" rIns="122182" bIns="61091" rtlCol="0">
            <a:spAutoFit/>
          </a:bodyPr>
          <a:lstStyle/>
          <a:p>
            <a:r>
              <a:rPr lang="en-US" altLang="ja-JP" sz="1100" dirty="0">
                <a:ea typeface="ＭＳ Ｐゴシック" pitchFamily="50" charset="-128"/>
              </a:rPr>
              <a:t>Your schedule of departure from Japan</a:t>
            </a:r>
            <a:r>
              <a:rPr lang="ja-JP" altLang="en-US" sz="1100" dirty="0">
                <a:ea typeface="ＭＳ Ｐゴシック" pitchFamily="50" charset="-128"/>
              </a:rPr>
              <a:t>　</a:t>
            </a:r>
            <a:endParaRPr lang="en-US" altLang="ja-JP" sz="1100" dirty="0">
              <a:ea typeface="ＭＳ ゴシック" pitchFamily="49" charset="-128"/>
            </a:endParaRPr>
          </a:p>
        </p:txBody>
      </p:sp>
      <p:sp>
        <p:nvSpPr>
          <p:cNvPr id="76" name="テキスト ボックス 75"/>
          <p:cNvSpPr txBox="1"/>
          <p:nvPr/>
        </p:nvSpPr>
        <p:spPr>
          <a:xfrm>
            <a:off x="-90981" y="8760798"/>
            <a:ext cx="6865549" cy="292652"/>
          </a:xfrm>
          <a:prstGeom prst="rect">
            <a:avLst/>
          </a:prstGeom>
          <a:noFill/>
        </p:spPr>
        <p:txBody>
          <a:bodyPr wrap="square" lIns="122182" tIns="61091" rIns="122182" bIns="61091" rtlCol="0">
            <a:spAutoFit/>
          </a:bodyPr>
          <a:lstStyle/>
          <a:p>
            <a:r>
              <a:rPr lang="ja-JP" altLang="en-US" sz="1100" dirty="0">
                <a:ea typeface="ＭＳ ゴシック" pitchFamily="49" charset="-128"/>
              </a:rPr>
              <a:t>     </a:t>
            </a:r>
            <a:r>
              <a:rPr lang="ja-JP" altLang="en-US" sz="1100" dirty="0">
                <a:ea typeface="ＭＳ Ｐゴシック" pitchFamily="50" charset="-128"/>
              </a:rPr>
              <a:t>　</a:t>
            </a:r>
            <a:r>
              <a:rPr lang="en-US" altLang="ja-JP" sz="1100" dirty="0">
                <a:ea typeface="ＭＳ Ｐゴシック" pitchFamily="50" charset="-128"/>
              </a:rPr>
              <a:t>Departure date  </a:t>
            </a:r>
            <a:r>
              <a:rPr lang="ja-JP" altLang="en-US" sz="1100" dirty="0">
                <a:ea typeface="ＭＳ ゴシック" pitchFamily="49" charset="-128"/>
              </a:rPr>
              <a:t>　　      </a:t>
            </a:r>
            <a:r>
              <a:rPr lang="ja-JP" altLang="en-US" sz="1100" dirty="0">
                <a:ea typeface="ＭＳ Ｐゴシック" pitchFamily="50" charset="-128"/>
              </a:rPr>
              <a:t>＿＿＿</a:t>
            </a:r>
            <a:r>
              <a:rPr lang="en-US" altLang="ja-JP" sz="1100" dirty="0">
                <a:ea typeface="ＭＳ Ｐゴシック" pitchFamily="50" charset="-128"/>
              </a:rPr>
              <a:t>(year)</a:t>
            </a:r>
            <a:r>
              <a:rPr lang="ja-JP" altLang="en-US" sz="1100" dirty="0">
                <a:ea typeface="ＭＳ Ｐゴシック" pitchFamily="50" charset="-128"/>
              </a:rPr>
              <a:t>＿＿＿</a:t>
            </a:r>
            <a:r>
              <a:rPr lang="en-US" altLang="ja-JP" sz="1100" dirty="0">
                <a:ea typeface="ＭＳ Ｐゴシック" pitchFamily="50" charset="-128"/>
              </a:rPr>
              <a:t>(month)</a:t>
            </a:r>
            <a:r>
              <a:rPr lang="ja-JP" altLang="en-US" sz="1100" dirty="0">
                <a:ea typeface="ＭＳ Ｐゴシック" pitchFamily="50" charset="-128"/>
              </a:rPr>
              <a:t>＿＿＿</a:t>
            </a:r>
            <a:r>
              <a:rPr lang="en-US" altLang="ja-JP" sz="1100" dirty="0">
                <a:ea typeface="ＭＳ Ｐゴシック" pitchFamily="50" charset="-128"/>
              </a:rPr>
              <a:t>(day)</a:t>
            </a:r>
          </a:p>
        </p:txBody>
      </p:sp>
      <p:sp>
        <p:nvSpPr>
          <p:cNvPr id="77" name="テキスト ボックス 76"/>
          <p:cNvSpPr txBox="1"/>
          <p:nvPr/>
        </p:nvSpPr>
        <p:spPr>
          <a:xfrm>
            <a:off x="-73716" y="8980685"/>
            <a:ext cx="6865549" cy="292652"/>
          </a:xfrm>
          <a:prstGeom prst="rect">
            <a:avLst/>
          </a:prstGeom>
          <a:noFill/>
        </p:spPr>
        <p:txBody>
          <a:bodyPr wrap="square" lIns="122182" tIns="61091" rIns="122182" bIns="61091" rtlCol="0">
            <a:spAutoFit/>
          </a:bodyPr>
          <a:lstStyle/>
          <a:p>
            <a:r>
              <a:rPr lang="ja-JP" altLang="en-US" sz="1100" dirty="0">
                <a:ea typeface="ＭＳ ゴシック" pitchFamily="49" charset="-128"/>
              </a:rPr>
              <a:t>　</a:t>
            </a:r>
            <a:r>
              <a:rPr lang="ja-JP" altLang="en-US" sz="1100" dirty="0">
                <a:ea typeface="ＭＳ Ｐゴシック" pitchFamily="50" charset="-128"/>
              </a:rPr>
              <a:t>　</a:t>
            </a:r>
            <a:r>
              <a:rPr lang="en-US" altLang="ja-JP" sz="1100" dirty="0">
                <a:ea typeface="ＭＳ Ｐゴシック" pitchFamily="50" charset="-128"/>
              </a:rPr>
              <a:t>Departure airport / port name</a:t>
            </a:r>
            <a:r>
              <a:rPr lang="ja-JP" altLang="en-US" sz="1100" dirty="0">
                <a:ea typeface="ＭＳ ゴシック" pitchFamily="49" charset="-128"/>
              </a:rPr>
              <a:t>　＿＿＿＿＿＿＿＿＿</a:t>
            </a:r>
            <a:r>
              <a:rPr lang="en-US" altLang="ja-JP" sz="1100" dirty="0">
                <a:ea typeface="ＭＳ Ｐゴシック" pitchFamily="50" charset="-128"/>
              </a:rPr>
              <a:t> </a:t>
            </a:r>
            <a:r>
              <a:rPr lang="ja-JP" altLang="en-US" sz="1100" dirty="0">
                <a:ea typeface="ＭＳ Ｐゴシック" pitchFamily="50" charset="-128"/>
              </a:rPr>
              <a:t>　　</a:t>
            </a:r>
            <a:r>
              <a:rPr lang="ja-JP" altLang="en-US" sz="1100" dirty="0">
                <a:ea typeface="ＭＳ ゴシック" pitchFamily="49" charset="-128"/>
              </a:rPr>
              <a:t>　</a:t>
            </a:r>
            <a:endParaRPr lang="en-US" altLang="ja-JP" sz="1100" dirty="0">
              <a:ea typeface="ＭＳ ゴシック" pitchFamily="49" charset="-128"/>
            </a:endParaRPr>
          </a:p>
        </p:txBody>
      </p:sp>
      <p:sp>
        <p:nvSpPr>
          <p:cNvPr id="78" name="テキスト ボックス 77"/>
          <p:cNvSpPr txBox="1"/>
          <p:nvPr/>
        </p:nvSpPr>
        <p:spPr>
          <a:xfrm>
            <a:off x="-99777" y="9184330"/>
            <a:ext cx="6865549" cy="292652"/>
          </a:xfrm>
          <a:prstGeom prst="rect">
            <a:avLst/>
          </a:prstGeom>
          <a:noFill/>
        </p:spPr>
        <p:txBody>
          <a:bodyPr wrap="square" lIns="122182" tIns="61091" rIns="122182" bIns="61091" rtlCol="0">
            <a:spAutoFit/>
          </a:bodyPr>
          <a:lstStyle/>
          <a:p>
            <a:r>
              <a:rPr lang="ja-JP" altLang="en-US" sz="1100" dirty="0">
                <a:ea typeface="ＭＳ ゴシック" pitchFamily="49" charset="-128"/>
              </a:rPr>
              <a:t>　</a:t>
            </a:r>
            <a:r>
              <a:rPr lang="ja-JP" altLang="en-US" sz="1100" dirty="0">
                <a:ea typeface="ＭＳ Ｐゴシック" pitchFamily="50" charset="-128"/>
              </a:rPr>
              <a:t>　</a:t>
            </a:r>
            <a:r>
              <a:rPr lang="en-US" altLang="ja-JP" sz="1100" dirty="0"/>
              <a:t> Flight number / vessel name </a:t>
            </a:r>
            <a:r>
              <a:rPr lang="ja-JP" altLang="en-US" sz="1100" dirty="0">
                <a:ea typeface="ＭＳ ゴシック" pitchFamily="49" charset="-128"/>
              </a:rPr>
              <a:t>　  ＿＿＿＿＿＿＿＿＿</a:t>
            </a:r>
            <a:r>
              <a:rPr lang="en-US" altLang="ja-JP" sz="1100" dirty="0">
                <a:ea typeface="ＭＳ Ｐゴシック" pitchFamily="50" charset="-128"/>
              </a:rPr>
              <a:t> </a:t>
            </a:r>
            <a:r>
              <a:rPr lang="ja-JP" altLang="en-US" sz="1100" dirty="0">
                <a:ea typeface="ＭＳ Ｐゴシック" pitchFamily="50" charset="-128"/>
              </a:rPr>
              <a:t>　　</a:t>
            </a:r>
            <a:endParaRPr lang="en-US" altLang="ja-JP" sz="1100" dirty="0">
              <a:ea typeface="ＭＳ ゴシック" pitchFamily="49" charset="-128"/>
            </a:endParaRPr>
          </a:p>
        </p:txBody>
      </p:sp>
      <p:sp>
        <p:nvSpPr>
          <p:cNvPr id="79" name="テキスト ボックス 78"/>
          <p:cNvSpPr txBox="1"/>
          <p:nvPr/>
        </p:nvSpPr>
        <p:spPr>
          <a:xfrm>
            <a:off x="-444509" y="9322392"/>
            <a:ext cx="6885322" cy="308041"/>
          </a:xfrm>
          <a:prstGeom prst="rect">
            <a:avLst/>
          </a:prstGeom>
          <a:noFill/>
        </p:spPr>
        <p:txBody>
          <a:bodyPr wrap="square" lIns="122182" tIns="61091" rIns="122182" bIns="61091" rtlCol="0">
            <a:spAutoFit/>
          </a:bodyPr>
          <a:lstStyle/>
          <a:p>
            <a:pPr algn="ctr"/>
            <a:r>
              <a:rPr lang="en-US" altLang="ja-JP" sz="1200" dirty="0">
                <a:latin typeface="Calibri" panose="020F0502020204030204" pitchFamily="34" charset="0"/>
                <a:ea typeface="ＭＳ Ｐゴシック" pitchFamily="50" charset="-128"/>
                <a:cs typeface="Calibri" panose="020F0502020204030204" pitchFamily="34" charset="0"/>
              </a:rPr>
              <a:t>Ministry of Health, </a:t>
            </a:r>
            <a:r>
              <a:rPr lang="en-US" altLang="ja-JP" sz="1200" dirty="0" err="1">
                <a:latin typeface="Calibri" panose="020F0502020204030204" pitchFamily="34" charset="0"/>
                <a:ea typeface="ＭＳ Ｐゴシック" pitchFamily="50" charset="-128"/>
                <a:cs typeface="Calibri" panose="020F0502020204030204" pitchFamily="34" charset="0"/>
              </a:rPr>
              <a:t>Labour</a:t>
            </a:r>
            <a:r>
              <a:rPr lang="en-US" altLang="ja-JP" sz="1200" dirty="0">
                <a:latin typeface="Calibri" panose="020F0502020204030204" pitchFamily="34" charset="0"/>
                <a:ea typeface="ＭＳ Ｐゴシック" pitchFamily="50" charset="-128"/>
                <a:cs typeface="Calibri" panose="020F0502020204030204" pitchFamily="34" charset="0"/>
              </a:rPr>
              <a:t> and Welfare </a:t>
            </a:r>
            <a:r>
              <a:rPr lang="ja-JP" altLang="en-US" sz="1200" dirty="0">
                <a:latin typeface="Calibri" panose="020F0502020204030204" pitchFamily="34" charset="0"/>
                <a:ea typeface="ＭＳ Ｐゴシック" pitchFamily="50" charset="-128"/>
                <a:cs typeface="Calibri" panose="020F0502020204030204" pitchFamily="34" charset="0"/>
              </a:rPr>
              <a:t>・ </a:t>
            </a:r>
            <a:r>
              <a:rPr lang="en-US" altLang="ja-JP" sz="1200" dirty="0">
                <a:latin typeface="Calibri" panose="020F0502020204030204" pitchFamily="34" charset="0"/>
                <a:ea typeface="ＭＳ Ｐゴシック" pitchFamily="50" charset="-128"/>
                <a:cs typeface="Calibri" panose="020F0502020204030204" pitchFamily="34" charset="0"/>
              </a:rPr>
              <a:t>Quarantine Station</a:t>
            </a:r>
            <a:endParaRPr lang="ja-JP" altLang="en-US" sz="1200" dirty="0">
              <a:latin typeface="Calibri" panose="020F0502020204030204" pitchFamily="34" charset="0"/>
              <a:ea typeface="ＭＳ Ｐゴシック" pitchFamily="50" charset="-128"/>
              <a:cs typeface="Calibri" panose="020F0502020204030204" pitchFamily="34" charset="0"/>
            </a:endParaRPr>
          </a:p>
        </p:txBody>
      </p:sp>
      <p:sp>
        <p:nvSpPr>
          <p:cNvPr id="57" name="正方形/長方形 56"/>
          <p:cNvSpPr/>
          <p:nvPr/>
        </p:nvSpPr>
        <p:spPr>
          <a:xfrm>
            <a:off x="4132492" y="8650538"/>
            <a:ext cx="2606035" cy="712373"/>
          </a:xfrm>
          <a:prstGeom prst="rect">
            <a:avLst/>
          </a:prstGeom>
        </p:spPr>
        <p:style>
          <a:lnRef idx="2">
            <a:schemeClr val="dk1"/>
          </a:lnRef>
          <a:fillRef idx="1">
            <a:schemeClr val="lt1"/>
          </a:fillRef>
          <a:effectRef idx="0">
            <a:schemeClr val="dk1"/>
          </a:effectRef>
          <a:fontRef idx="minor">
            <a:schemeClr val="dk1"/>
          </a:fontRef>
        </p:style>
        <p:txBody>
          <a:bodyPr rtlCol="0" anchor="ctr"/>
          <a:lstStyle/>
          <a:p>
            <a:r>
              <a:rPr lang="en-US" altLang="ja-JP" sz="900" dirty="0">
                <a:solidFill>
                  <a:schemeClr val="tx1"/>
                </a:solidFill>
              </a:rPr>
              <a:t>Any person who  gives false information may be punished according to the Article 36 of the Quarantine Act. (Imprisonment of 6 months or less, or a fine not exceeding 500,000 yen)</a:t>
            </a:r>
          </a:p>
        </p:txBody>
      </p:sp>
      <p:sp>
        <p:nvSpPr>
          <p:cNvPr id="38" name="正方形/長方形 37"/>
          <p:cNvSpPr/>
          <p:nvPr/>
        </p:nvSpPr>
        <p:spPr>
          <a:xfrm>
            <a:off x="-4489107" y="1051901"/>
            <a:ext cx="3024336" cy="744626"/>
          </a:xfrm>
          <a:prstGeom prst="rect">
            <a:avLst/>
          </a:prstGeom>
        </p:spPr>
        <p:style>
          <a:lnRef idx="2">
            <a:schemeClr val="dk1"/>
          </a:lnRef>
          <a:fillRef idx="1">
            <a:schemeClr val="lt1"/>
          </a:fillRef>
          <a:effectRef idx="0">
            <a:schemeClr val="dk1"/>
          </a:effectRef>
          <a:fontRef idx="minor">
            <a:schemeClr val="dk1"/>
          </a:fontRef>
        </p:style>
        <p:txBody>
          <a:bodyPr rtlCol="0" anchor="ctr"/>
          <a:lstStyle>
            <a:defPPr>
              <a:defRPr lang="ja-JP"/>
            </a:defPPr>
            <a:lvl1pPr marL="0" algn="l" defTabSz="914290" rtl="0" eaLnBrk="1" latinLnBrk="0" hangingPunct="1">
              <a:defRPr kumimoji="1" sz="1700" kern="1200">
                <a:solidFill>
                  <a:schemeClr val="dk1"/>
                </a:solidFill>
                <a:latin typeface="+mn-lt"/>
                <a:ea typeface="+mn-ea"/>
                <a:cs typeface="+mn-cs"/>
              </a:defRPr>
            </a:lvl1pPr>
            <a:lvl2pPr marL="457145" algn="l" defTabSz="914290" rtl="0" eaLnBrk="1" latinLnBrk="0" hangingPunct="1">
              <a:defRPr kumimoji="1" sz="1700" kern="1200">
                <a:solidFill>
                  <a:schemeClr val="dk1"/>
                </a:solidFill>
                <a:latin typeface="+mn-lt"/>
                <a:ea typeface="+mn-ea"/>
                <a:cs typeface="+mn-cs"/>
              </a:defRPr>
            </a:lvl2pPr>
            <a:lvl3pPr marL="914290" algn="l" defTabSz="914290" rtl="0" eaLnBrk="1" latinLnBrk="0" hangingPunct="1">
              <a:defRPr kumimoji="1" sz="1700" kern="1200">
                <a:solidFill>
                  <a:schemeClr val="dk1"/>
                </a:solidFill>
                <a:latin typeface="+mn-lt"/>
                <a:ea typeface="+mn-ea"/>
                <a:cs typeface="+mn-cs"/>
              </a:defRPr>
            </a:lvl3pPr>
            <a:lvl4pPr marL="1371433" algn="l" defTabSz="914290" rtl="0" eaLnBrk="1" latinLnBrk="0" hangingPunct="1">
              <a:defRPr kumimoji="1" sz="1700" kern="1200">
                <a:solidFill>
                  <a:schemeClr val="dk1"/>
                </a:solidFill>
                <a:latin typeface="+mn-lt"/>
                <a:ea typeface="+mn-ea"/>
                <a:cs typeface="+mn-cs"/>
              </a:defRPr>
            </a:lvl4pPr>
            <a:lvl5pPr marL="1828578" algn="l" defTabSz="914290" rtl="0" eaLnBrk="1" latinLnBrk="0" hangingPunct="1">
              <a:defRPr kumimoji="1" sz="1700" kern="1200">
                <a:solidFill>
                  <a:schemeClr val="dk1"/>
                </a:solidFill>
                <a:latin typeface="+mn-lt"/>
                <a:ea typeface="+mn-ea"/>
                <a:cs typeface="+mn-cs"/>
              </a:defRPr>
            </a:lvl5pPr>
            <a:lvl6pPr marL="2285722" algn="l" defTabSz="914290" rtl="0" eaLnBrk="1" latinLnBrk="0" hangingPunct="1">
              <a:defRPr kumimoji="1" sz="1700" kern="1200">
                <a:solidFill>
                  <a:schemeClr val="dk1"/>
                </a:solidFill>
                <a:latin typeface="+mn-lt"/>
                <a:ea typeface="+mn-ea"/>
                <a:cs typeface="+mn-cs"/>
              </a:defRPr>
            </a:lvl6pPr>
            <a:lvl7pPr marL="2742867" algn="l" defTabSz="914290" rtl="0" eaLnBrk="1" latinLnBrk="0" hangingPunct="1">
              <a:defRPr kumimoji="1" sz="1700" kern="1200">
                <a:solidFill>
                  <a:schemeClr val="dk1"/>
                </a:solidFill>
                <a:latin typeface="+mn-lt"/>
                <a:ea typeface="+mn-ea"/>
                <a:cs typeface="+mn-cs"/>
              </a:defRPr>
            </a:lvl7pPr>
            <a:lvl8pPr marL="3200011" algn="l" defTabSz="914290" rtl="0" eaLnBrk="1" latinLnBrk="0" hangingPunct="1">
              <a:defRPr kumimoji="1" sz="1700" kern="1200">
                <a:solidFill>
                  <a:schemeClr val="dk1"/>
                </a:solidFill>
                <a:latin typeface="+mn-lt"/>
                <a:ea typeface="+mn-ea"/>
                <a:cs typeface="+mn-cs"/>
              </a:defRPr>
            </a:lvl8pPr>
            <a:lvl9pPr marL="3657155" algn="l" defTabSz="914290" rtl="0" eaLnBrk="1" latinLnBrk="0" hangingPunct="1">
              <a:defRPr kumimoji="1" sz="1700" kern="1200">
                <a:solidFill>
                  <a:schemeClr val="dk1"/>
                </a:solidFill>
                <a:latin typeface="+mn-lt"/>
                <a:ea typeface="+mn-ea"/>
                <a:cs typeface="+mn-cs"/>
              </a:defRPr>
            </a:lvl9pPr>
          </a:lstStyle>
          <a:p>
            <a:pPr algn="ctr"/>
            <a:r>
              <a:rPr kumimoji="1" lang="ja-JP" altLang="en-US" dirty="0"/>
              <a:t>英語（航空機用）</a:t>
            </a:r>
            <a:endParaRPr kumimoji="1" lang="en-US" altLang="ja-JP" dirty="0"/>
          </a:p>
          <a:p>
            <a:pPr algn="ctr"/>
            <a:r>
              <a:rPr kumimoji="1" lang="ja-JP" altLang="en-US" dirty="0"/>
              <a:t>表面</a:t>
            </a:r>
          </a:p>
        </p:txBody>
      </p:sp>
      <p:cxnSp>
        <p:nvCxnSpPr>
          <p:cNvPr id="5" name="直線コネクタ 4"/>
          <p:cNvCxnSpPr/>
          <p:nvPr/>
        </p:nvCxnSpPr>
        <p:spPr>
          <a:xfrm flipH="1">
            <a:off x="6138436" y="1068262"/>
            <a:ext cx="8512" cy="757461"/>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grpSp>
        <p:nvGrpSpPr>
          <p:cNvPr id="3" name="グループ化 2"/>
          <p:cNvGrpSpPr/>
          <p:nvPr/>
        </p:nvGrpSpPr>
        <p:grpSpPr>
          <a:xfrm>
            <a:off x="4295836" y="7903016"/>
            <a:ext cx="2532803" cy="602110"/>
            <a:chOff x="6440813" y="7630809"/>
            <a:chExt cx="3001426" cy="562105"/>
          </a:xfrm>
        </p:grpSpPr>
        <p:sp>
          <p:nvSpPr>
            <p:cNvPr id="36" name="正方形/長方形 35"/>
            <p:cNvSpPr/>
            <p:nvPr/>
          </p:nvSpPr>
          <p:spPr>
            <a:xfrm>
              <a:off x="6440813" y="7630809"/>
              <a:ext cx="3001426" cy="292413"/>
            </a:xfrm>
            <a:prstGeom prst="rect">
              <a:avLst/>
            </a:prstGeom>
            <a:noFill/>
            <a:ln w="19050"/>
          </p:spPr>
          <p:style>
            <a:lnRef idx="2">
              <a:schemeClr val="dk1"/>
            </a:lnRef>
            <a:fillRef idx="1">
              <a:schemeClr val="lt1"/>
            </a:fillRef>
            <a:effectRef idx="0">
              <a:schemeClr val="dk1"/>
            </a:effectRef>
            <a:fontRef idx="minor">
              <a:schemeClr val="dk1"/>
            </a:fontRef>
          </p:style>
          <p:txBody>
            <a:bodyPr wrap="none" rtlCol="0" anchor="t"/>
            <a:lstStyle/>
            <a:p>
              <a:r>
                <a:rPr lang="en-US" altLang="ja-JP" sz="1000" b="1" dirty="0">
                  <a:solidFill>
                    <a:srgbClr val="0070C0"/>
                  </a:solidFill>
                  <a:latin typeface="Arial" panose="020B0604020202020204" pitchFamily="34" charset="0"/>
                  <a:cs typeface="Arial" panose="020B0604020202020204" pitchFamily="34" charset="0"/>
                </a:rPr>
                <a:t>B</a:t>
              </a:r>
              <a:r>
                <a:rPr lang="en-US" altLang="ja-JP" sz="1000" b="1" dirty="0">
                  <a:solidFill>
                    <a:srgbClr val="ED311D"/>
                  </a:solidFill>
                  <a:latin typeface="Arial" panose="020B0604020202020204" pitchFamily="34" charset="0"/>
                  <a:cs typeface="Arial" panose="020B0604020202020204" pitchFamily="34" charset="0"/>
                </a:rPr>
                <a:t>   </a:t>
              </a:r>
              <a:r>
                <a:rPr kumimoji="1" lang="en-US" altLang="ja-JP" sz="1000" b="1" dirty="0" smtClean="0">
                  <a:solidFill>
                    <a:srgbClr val="ED311D"/>
                  </a:solidFill>
                  <a:latin typeface="Arial" panose="020B0604020202020204" pitchFamily="34" charset="0"/>
                  <a:cs typeface="Arial" panose="020B0604020202020204" pitchFamily="34" charset="0"/>
                </a:rPr>
                <a:t>A</a:t>
              </a:r>
              <a:r>
                <a:rPr kumimoji="1" lang="en-US" altLang="ja-JP" sz="1000" dirty="0" smtClean="0">
                  <a:latin typeface="Arial" panose="020B0604020202020204" pitchFamily="34" charset="0"/>
                  <a:cs typeface="Arial" panose="020B0604020202020204" pitchFamily="34" charset="0"/>
                </a:rPr>
                <a:t>:</a:t>
              </a:r>
              <a:r>
                <a:rPr lang="en-US" altLang="ja-JP" sz="1000" dirty="0" smtClean="0">
                  <a:latin typeface="Arial" panose="020B0604020202020204" pitchFamily="34" charset="0"/>
                  <a:cs typeface="Arial" panose="020B0604020202020204" pitchFamily="34" charset="0"/>
                </a:rPr>
                <a:t>home </a:t>
              </a:r>
              <a:r>
                <a:rPr kumimoji="1" lang="en-US" altLang="ja-JP" sz="1000" b="1" dirty="0">
                  <a:solidFill>
                    <a:srgbClr val="ED311D"/>
                  </a:solidFill>
                  <a:latin typeface="Arial" panose="020B0604020202020204" pitchFamily="34" charset="0"/>
                  <a:cs typeface="Arial" panose="020B0604020202020204" pitchFamily="34" charset="0"/>
                </a:rPr>
                <a:t>B</a:t>
              </a:r>
              <a:r>
                <a:rPr kumimoji="1" lang="en-US" altLang="ja-JP" sz="1000" dirty="0">
                  <a:latin typeface="Arial" panose="020B0604020202020204" pitchFamily="34" charset="0"/>
                  <a:cs typeface="Arial" panose="020B0604020202020204" pitchFamily="34" charset="0"/>
                </a:rPr>
                <a:t>:</a:t>
              </a:r>
              <a:r>
                <a:rPr lang="en-US" altLang="ja-JP" sz="1000" dirty="0">
                  <a:latin typeface="Arial" panose="020B0604020202020204" pitchFamily="34" charset="0"/>
                  <a:cs typeface="Arial" panose="020B0604020202020204" pitchFamily="34" charset="0"/>
                </a:rPr>
                <a:t>another </a:t>
              </a:r>
              <a:r>
                <a:rPr lang="en-US" altLang="ja-JP" sz="1000" dirty="0" smtClean="0">
                  <a:latin typeface="Arial" panose="020B0604020202020204" pitchFamily="34" charset="0"/>
                  <a:cs typeface="Arial" panose="020B0604020202020204" pitchFamily="34" charset="0"/>
                </a:rPr>
                <a:t>place</a:t>
              </a:r>
              <a:r>
                <a:rPr kumimoji="1" lang="ja-JP" altLang="en-US" sz="1000" dirty="0" smtClean="0">
                  <a:latin typeface="Arial" panose="020B0604020202020204" pitchFamily="34" charset="0"/>
                  <a:cs typeface="Arial" panose="020B0604020202020204" pitchFamily="34" charset="0"/>
                </a:rPr>
                <a:t>（</a:t>
              </a:r>
              <a:r>
                <a:rPr lang="en-US" altLang="ja-JP" sz="1000" dirty="0" smtClean="0">
                  <a:latin typeface="Arial" panose="020B0604020202020204" pitchFamily="34" charset="0"/>
                  <a:cs typeface="Arial" panose="020B0604020202020204" pitchFamily="34" charset="0"/>
                </a:rPr>
                <a:t> </a:t>
              </a:r>
              <a:r>
                <a:rPr lang="ja-JP" altLang="en-US" sz="1000" dirty="0" smtClean="0">
                  <a:solidFill>
                    <a:srgbClr val="0070C0"/>
                  </a:solidFill>
                  <a:latin typeface="Arial" panose="020B0604020202020204" pitchFamily="34" charset="0"/>
                  <a:cs typeface="Arial" panose="020B0604020202020204" pitchFamily="34" charset="0"/>
                </a:rPr>
                <a:t>就労先</a:t>
              </a:r>
              <a:r>
                <a:rPr lang="ja-JP" altLang="en-US" sz="1000" dirty="0" smtClean="0">
                  <a:latin typeface="Arial" panose="020B0604020202020204" pitchFamily="34" charset="0"/>
                  <a:cs typeface="Arial" panose="020B0604020202020204" pitchFamily="34" charset="0"/>
                </a:rPr>
                <a:t>　</a:t>
              </a:r>
              <a:r>
                <a:rPr kumimoji="1" lang="ja-JP" altLang="en-US" sz="1000" dirty="0" smtClean="0">
                  <a:latin typeface="Arial" panose="020B0604020202020204" pitchFamily="34" charset="0"/>
                  <a:cs typeface="Arial" panose="020B0604020202020204" pitchFamily="34" charset="0"/>
                </a:rPr>
                <a:t>）</a:t>
              </a:r>
              <a:endParaRPr kumimoji="1" lang="ja-JP" altLang="en-US" sz="1000" dirty="0">
                <a:latin typeface="Arial" panose="020B0604020202020204" pitchFamily="34" charset="0"/>
                <a:cs typeface="Arial" panose="020B0604020202020204" pitchFamily="34" charset="0"/>
              </a:endParaRPr>
            </a:p>
          </p:txBody>
        </p:sp>
        <p:sp>
          <p:nvSpPr>
            <p:cNvPr id="37" name="正方形/長方形 36"/>
            <p:cNvSpPr/>
            <p:nvPr/>
          </p:nvSpPr>
          <p:spPr>
            <a:xfrm>
              <a:off x="6440813" y="7922449"/>
              <a:ext cx="3001426" cy="270465"/>
            </a:xfrm>
            <a:prstGeom prst="rect">
              <a:avLst/>
            </a:prstGeom>
            <a:noFill/>
            <a:ln w="19050"/>
          </p:spPr>
          <p:style>
            <a:lnRef idx="2">
              <a:schemeClr val="dk1"/>
            </a:lnRef>
            <a:fillRef idx="1">
              <a:schemeClr val="lt1"/>
            </a:fillRef>
            <a:effectRef idx="0">
              <a:schemeClr val="dk1"/>
            </a:effectRef>
            <a:fontRef idx="minor">
              <a:schemeClr val="dk1"/>
            </a:fontRef>
          </p:style>
          <p:txBody>
            <a:bodyPr wrap="none" rtlCol="0" anchor="t"/>
            <a:lstStyle/>
            <a:p>
              <a:r>
                <a:rPr lang="en-US" altLang="ja-JP" sz="1000" b="1" dirty="0">
                  <a:solidFill>
                    <a:srgbClr val="0070C0"/>
                  </a:solidFill>
                  <a:latin typeface="Arial" panose="020B0604020202020204" pitchFamily="34" charset="0"/>
                  <a:cs typeface="Arial" panose="020B0604020202020204" pitchFamily="34" charset="0"/>
                </a:rPr>
                <a:t>C</a:t>
              </a:r>
              <a:r>
                <a:rPr lang="ja-JP" altLang="en-US" sz="1000" dirty="0">
                  <a:latin typeface="Arial" panose="020B0604020202020204" pitchFamily="34" charset="0"/>
                  <a:cs typeface="Arial" panose="020B0604020202020204" pitchFamily="34" charset="0"/>
                </a:rPr>
                <a:t>　</a:t>
              </a:r>
              <a:r>
                <a:rPr lang="ja-JP" altLang="en-US" sz="1000" dirty="0" smtClean="0">
                  <a:latin typeface="Arial" panose="020B0604020202020204" pitchFamily="34" charset="0"/>
                  <a:cs typeface="Arial" panose="020B0604020202020204" pitchFamily="34" charset="0"/>
                </a:rPr>
                <a:t>　</a:t>
              </a:r>
              <a:r>
                <a:rPr lang="en-US" altLang="ja-JP" sz="1000" b="1" dirty="0" smtClean="0">
                  <a:solidFill>
                    <a:srgbClr val="ED311D"/>
                  </a:solidFill>
                  <a:latin typeface="Arial" panose="020B0604020202020204" pitchFamily="34" charset="0"/>
                  <a:cs typeface="Arial" panose="020B0604020202020204" pitchFamily="34" charset="0"/>
                </a:rPr>
                <a:t>C</a:t>
              </a:r>
              <a:r>
                <a:rPr lang="en-US" altLang="ja-JP" sz="1000" dirty="0" smtClean="0">
                  <a:latin typeface="Arial" panose="020B0604020202020204" pitchFamily="34" charset="0"/>
                  <a:cs typeface="Arial" panose="020B0604020202020204" pitchFamily="34" charset="0"/>
                </a:rPr>
                <a:t>:nonuse </a:t>
              </a:r>
              <a:r>
                <a:rPr lang="en-US" altLang="ja-JP" sz="1000" dirty="0">
                  <a:latin typeface="Arial" panose="020B0604020202020204" pitchFamily="34" charset="0"/>
                  <a:cs typeface="Arial" panose="020B0604020202020204" pitchFamily="34" charset="0"/>
                </a:rPr>
                <a:t>of transportation</a:t>
              </a:r>
              <a:endParaRPr kumimoji="1" lang="ja-JP" altLang="en-US" sz="1000" dirty="0">
                <a:latin typeface="Arial" panose="020B0604020202020204" pitchFamily="34" charset="0"/>
                <a:cs typeface="Arial" panose="020B0604020202020204" pitchFamily="34" charset="0"/>
              </a:endParaRPr>
            </a:p>
          </p:txBody>
        </p:sp>
      </p:grpSp>
      <p:sp>
        <p:nvSpPr>
          <p:cNvPr id="118" name="テキスト ボックス 117"/>
          <p:cNvSpPr txBox="1"/>
          <p:nvPr/>
        </p:nvSpPr>
        <p:spPr>
          <a:xfrm>
            <a:off x="5684789" y="5795060"/>
            <a:ext cx="743793" cy="153888"/>
          </a:xfrm>
          <a:prstGeom prst="rect">
            <a:avLst/>
          </a:prstGeom>
          <a:noFill/>
        </p:spPr>
        <p:txBody>
          <a:bodyPr wrap="none" lIns="0" tIns="0" rIns="0" bIns="0" rtlCol="0">
            <a:spAutoFit/>
          </a:bodyPr>
          <a:lstStyle/>
          <a:p>
            <a:r>
              <a:rPr lang="en-US" altLang="ja-JP" sz="1000" b="1" dirty="0">
                <a:solidFill>
                  <a:srgbClr val="ED311D"/>
                </a:solidFill>
                <a:ea typeface="ＭＳ Ｐゴシック" pitchFamily="50" charset="-128"/>
              </a:rPr>
              <a:t>Y</a:t>
            </a:r>
            <a:r>
              <a:rPr lang="en-US" altLang="ja-JP" sz="1000" dirty="0">
                <a:ea typeface="ＭＳ Ｐゴシック" pitchFamily="50" charset="-128"/>
              </a:rPr>
              <a:t>:</a:t>
            </a:r>
            <a:r>
              <a:rPr lang="en-US" altLang="ja-JP" sz="1000" dirty="0"/>
              <a:t>YES </a:t>
            </a:r>
            <a:r>
              <a:rPr lang="ja-JP" altLang="en-US" sz="1000" dirty="0">
                <a:ea typeface="ＭＳ Ｐゴシック" pitchFamily="50" charset="-128"/>
              </a:rPr>
              <a:t> </a:t>
            </a:r>
            <a:r>
              <a:rPr lang="en-US" altLang="ja-JP" sz="1000" b="1" dirty="0">
                <a:solidFill>
                  <a:srgbClr val="ED311D"/>
                </a:solidFill>
                <a:ea typeface="ＭＳ Ｐゴシック" pitchFamily="50" charset="-128"/>
              </a:rPr>
              <a:t>N</a:t>
            </a:r>
            <a:r>
              <a:rPr lang="en-US" altLang="ja-JP" sz="1000" dirty="0">
                <a:ea typeface="ＭＳ Ｐゴシック" pitchFamily="50" charset="-128"/>
              </a:rPr>
              <a:t>:NO </a:t>
            </a:r>
            <a:r>
              <a:rPr lang="ja-JP" altLang="en-US" sz="1000" dirty="0">
                <a:ea typeface="ＭＳ Ｐゴシック" pitchFamily="50" charset="-128"/>
              </a:rPr>
              <a:t>　</a:t>
            </a:r>
          </a:p>
        </p:txBody>
      </p:sp>
      <p:sp>
        <p:nvSpPr>
          <p:cNvPr id="119" name="正方形/長方形 118"/>
          <p:cNvSpPr/>
          <p:nvPr/>
        </p:nvSpPr>
        <p:spPr>
          <a:xfrm>
            <a:off x="5439964" y="5798648"/>
            <a:ext cx="156318" cy="195357"/>
          </a:xfrm>
          <a:prstGeom prst="rect">
            <a:avLst/>
          </a:prstGeom>
          <a:noFill/>
          <a:ln w="6350">
            <a:solidFill>
              <a:srgbClr val="ED311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20" name="正方形/長方形 119"/>
          <p:cNvSpPr/>
          <p:nvPr/>
        </p:nvSpPr>
        <p:spPr>
          <a:xfrm>
            <a:off x="5439964" y="5992129"/>
            <a:ext cx="156318" cy="181171"/>
          </a:xfrm>
          <a:prstGeom prst="rect">
            <a:avLst/>
          </a:prstGeom>
          <a:noFill/>
          <a:ln w="6350">
            <a:solidFill>
              <a:srgbClr val="ED311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21" name="正方形/長方形 120"/>
          <p:cNvSpPr/>
          <p:nvPr/>
        </p:nvSpPr>
        <p:spPr>
          <a:xfrm>
            <a:off x="5439964" y="6374781"/>
            <a:ext cx="156318" cy="158590"/>
          </a:xfrm>
          <a:prstGeom prst="rect">
            <a:avLst/>
          </a:prstGeom>
          <a:noFill/>
          <a:ln w="6350">
            <a:solidFill>
              <a:srgbClr val="ED311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22" name="正方形/長方形 121"/>
          <p:cNvSpPr/>
          <p:nvPr/>
        </p:nvSpPr>
        <p:spPr>
          <a:xfrm>
            <a:off x="1632011" y="6505859"/>
            <a:ext cx="756000" cy="156450"/>
          </a:xfrm>
          <a:prstGeom prst="rect">
            <a:avLst/>
          </a:prstGeom>
          <a:noFill/>
          <a:ln w="6350">
            <a:solidFill>
              <a:srgbClr val="ED311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23" name="正方形/長方形 122"/>
          <p:cNvSpPr/>
          <p:nvPr/>
        </p:nvSpPr>
        <p:spPr>
          <a:xfrm>
            <a:off x="5435510" y="6674740"/>
            <a:ext cx="159138" cy="132170"/>
          </a:xfrm>
          <a:prstGeom prst="rect">
            <a:avLst/>
          </a:prstGeom>
          <a:noFill/>
          <a:ln w="6350">
            <a:solidFill>
              <a:srgbClr val="ED311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24" name="テキスト ボックス 123"/>
          <p:cNvSpPr txBox="1"/>
          <p:nvPr/>
        </p:nvSpPr>
        <p:spPr>
          <a:xfrm>
            <a:off x="5684789" y="6003424"/>
            <a:ext cx="743793" cy="153888"/>
          </a:xfrm>
          <a:prstGeom prst="rect">
            <a:avLst/>
          </a:prstGeom>
          <a:noFill/>
        </p:spPr>
        <p:txBody>
          <a:bodyPr wrap="none" lIns="0" tIns="0" rIns="0" bIns="0" rtlCol="0">
            <a:spAutoFit/>
          </a:bodyPr>
          <a:lstStyle/>
          <a:p>
            <a:r>
              <a:rPr lang="en-US" altLang="ja-JP" sz="1000" b="1" dirty="0">
                <a:solidFill>
                  <a:srgbClr val="ED311D"/>
                </a:solidFill>
              </a:rPr>
              <a:t>Y</a:t>
            </a:r>
            <a:r>
              <a:rPr lang="en-US" altLang="ja-JP" sz="1000" dirty="0"/>
              <a:t>:YES </a:t>
            </a:r>
            <a:r>
              <a:rPr lang="ja-JP" altLang="en-US" sz="1000" dirty="0"/>
              <a:t> </a:t>
            </a:r>
            <a:r>
              <a:rPr lang="en-US" altLang="ja-JP" sz="1000" b="1" dirty="0">
                <a:solidFill>
                  <a:srgbClr val="ED311D"/>
                </a:solidFill>
              </a:rPr>
              <a:t>N</a:t>
            </a:r>
            <a:r>
              <a:rPr lang="en-US" altLang="ja-JP" sz="1000" dirty="0"/>
              <a:t>:NO </a:t>
            </a:r>
            <a:r>
              <a:rPr lang="ja-JP" altLang="en-US" sz="1000" dirty="0"/>
              <a:t>　</a:t>
            </a:r>
          </a:p>
        </p:txBody>
      </p:sp>
      <p:sp>
        <p:nvSpPr>
          <p:cNvPr id="125" name="テキスト ボックス 124"/>
          <p:cNvSpPr txBox="1"/>
          <p:nvPr/>
        </p:nvSpPr>
        <p:spPr>
          <a:xfrm>
            <a:off x="5681658" y="6375461"/>
            <a:ext cx="743793" cy="153888"/>
          </a:xfrm>
          <a:prstGeom prst="rect">
            <a:avLst/>
          </a:prstGeom>
          <a:noFill/>
        </p:spPr>
        <p:txBody>
          <a:bodyPr wrap="none" lIns="0" tIns="0" rIns="0" bIns="0" rtlCol="0">
            <a:spAutoFit/>
          </a:bodyPr>
          <a:lstStyle/>
          <a:p>
            <a:r>
              <a:rPr lang="en-US" altLang="ja-JP" sz="1000" b="1" dirty="0">
                <a:solidFill>
                  <a:srgbClr val="ED311D"/>
                </a:solidFill>
              </a:rPr>
              <a:t>Y</a:t>
            </a:r>
            <a:r>
              <a:rPr lang="en-US" altLang="ja-JP" sz="1000" dirty="0"/>
              <a:t>:YES </a:t>
            </a:r>
            <a:r>
              <a:rPr lang="ja-JP" altLang="en-US" sz="1000" dirty="0"/>
              <a:t> </a:t>
            </a:r>
            <a:r>
              <a:rPr lang="en-US" altLang="ja-JP" sz="1000" b="1" dirty="0">
                <a:solidFill>
                  <a:srgbClr val="ED311D"/>
                </a:solidFill>
              </a:rPr>
              <a:t>N</a:t>
            </a:r>
            <a:r>
              <a:rPr lang="en-US" altLang="ja-JP" sz="1000" dirty="0"/>
              <a:t>:NO </a:t>
            </a:r>
            <a:r>
              <a:rPr lang="ja-JP" altLang="en-US" sz="1000" dirty="0"/>
              <a:t>　</a:t>
            </a:r>
          </a:p>
        </p:txBody>
      </p:sp>
      <p:sp>
        <p:nvSpPr>
          <p:cNvPr id="126" name="テキスト ボックス 125"/>
          <p:cNvSpPr txBox="1"/>
          <p:nvPr/>
        </p:nvSpPr>
        <p:spPr>
          <a:xfrm>
            <a:off x="2663076" y="6511095"/>
            <a:ext cx="4050789" cy="153888"/>
          </a:xfrm>
          <a:prstGeom prst="rect">
            <a:avLst/>
          </a:prstGeom>
          <a:noFill/>
        </p:spPr>
        <p:txBody>
          <a:bodyPr wrap="none" lIns="0" tIns="0" rIns="0" bIns="0" rtlCol="0">
            <a:spAutoFit/>
          </a:bodyPr>
          <a:lstStyle/>
          <a:p>
            <a:r>
              <a:rPr lang="en-US" altLang="ja-JP" sz="1000" b="1" dirty="0">
                <a:solidFill>
                  <a:srgbClr val="ED311D"/>
                </a:solidFill>
              </a:rPr>
              <a:t>A</a:t>
            </a:r>
            <a:r>
              <a:rPr lang="en-US" altLang="ja-JP" sz="1000" dirty="0"/>
              <a:t>:fever</a:t>
            </a:r>
            <a:r>
              <a:rPr lang="ja-JP" altLang="en-US" sz="1000" dirty="0"/>
              <a:t> </a:t>
            </a:r>
            <a:r>
              <a:rPr lang="en-US" altLang="ja-JP" sz="1000" b="1" dirty="0">
                <a:solidFill>
                  <a:srgbClr val="ED311D"/>
                </a:solidFill>
              </a:rPr>
              <a:t>B</a:t>
            </a:r>
            <a:r>
              <a:rPr lang="en-US" altLang="ja-JP" sz="1000" dirty="0"/>
              <a:t>:Cough </a:t>
            </a:r>
            <a:r>
              <a:rPr lang="en-US" altLang="ja-JP" sz="1000" b="1" dirty="0">
                <a:solidFill>
                  <a:srgbClr val="ED311D"/>
                </a:solidFill>
              </a:rPr>
              <a:t>C</a:t>
            </a:r>
            <a:r>
              <a:rPr lang="en-US" altLang="ja-JP" sz="1000" dirty="0"/>
              <a:t>:Fatigue </a:t>
            </a:r>
            <a:r>
              <a:rPr lang="en-US" altLang="ja-JP" sz="1000" b="1" dirty="0">
                <a:solidFill>
                  <a:srgbClr val="ED311D"/>
                </a:solidFill>
              </a:rPr>
              <a:t>D</a:t>
            </a:r>
            <a:r>
              <a:rPr lang="en-US" altLang="ja-JP" sz="1000" dirty="0"/>
              <a:t>:Other Symptoms (                                                      </a:t>
            </a:r>
            <a:r>
              <a:rPr lang="en-US" altLang="ja-JP" sz="1000" dirty="0" smtClean="0"/>
              <a:t>)</a:t>
            </a:r>
            <a:endParaRPr lang="ja-JP" altLang="en-US" sz="1000" dirty="0"/>
          </a:p>
        </p:txBody>
      </p:sp>
      <p:sp>
        <p:nvSpPr>
          <p:cNvPr id="127" name="テキスト ボックス 126"/>
          <p:cNvSpPr txBox="1"/>
          <p:nvPr/>
        </p:nvSpPr>
        <p:spPr>
          <a:xfrm>
            <a:off x="5681657" y="6664983"/>
            <a:ext cx="743793" cy="153888"/>
          </a:xfrm>
          <a:prstGeom prst="rect">
            <a:avLst/>
          </a:prstGeom>
          <a:noFill/>
        </p:spPr>
        <p:txBody>
          <a:bodyPr wrap="none" lIns="0" tIns="0" rIns="0" bIns="0" rtlCol="0">
            <a:spAutoFit/>
          </a:bodyPr>
          <a:lstStyle/>
          <a:p>
            <a:r>
              <a:rPr lang="en-US" altLang="ja-JP" sz="1000" b="1" dirty="0">
                <a:solidFill>
                  <a:srgbClr val="ED311D"/>
                </a:solidFill>
              </a:rPr>
              <a:t>Y</a:t>
            </a:r>
            <a:r>
              <a:rPr lang="en-US" altLang="ja-JP" sz="1000" dirty="0"/>
              <a:t>:YES </a:t>
            </a:r>
            <a:r>
              <a:rPr lang="ja-JP" altLang="en-US" sz="1000" dirty="0"/>
              <a:t> </a:t>
            </a:r>
            <a:r>
              <a:rPr lang="en-US" altLang="ja-JP" sz="1000" b="1" dirty="0">
                <a:solidFill>
                  <a:srgbClr val="ED311D"/>
                </a:solidFill>
              </a:rPr>
              <a:t>N</a:t>
            </a:r>
            <a:r>
              <a:rPr lang="en-US" altLang="ja-JP" sz="1000" dirty="0"/>
              <a:t>:NO </a:t>
            </a:r>
            <a:r>
              <a:rPr lang="ja-JP" altLang="en-US" sz="1000" dirty="0"/>
              <a:t>　</a:t>
            </a:r>
          </a:p>
        </p:txBody>
      </p:sp>
      <p:sp>
        <p:nvSpPr>
          <p:cNvPr id="131" name="正方形/長方形 130"/>
          <p:cNvSpPr/>
          <p:nvPr/>
        </p:nvSpPr>
        <p:spPr>
          <a:xfrm>
            <a:off x="6179472" y="1150195"/>
            <a:ext cx="301958" cy="402380"/>
          </a:xfrm>
          <a:prstGeom prst="rect">
            <a:avLst/>
          </a:prstGeom>
          <a:noFill/>
          <a:ln w="6350">
            <a:solidFill>
              <a:srgbClr val="ED311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800" b="1" dirty="0">
                <a:solidFill>
                  <a:srgbClr val="0070C0"/>
                </a:solidFill>
              </a:rPr>
              <a:t>Y</a:t>
            </a:r>
            <a:endParaRPr kumimoji="1" lang="ja-JP" altLang="en-US" dirty="0">
              <a:solidFill>
                <a:srgbClr val="0070C0"/>
              </a:solidFill>
            </a:endParaRPr>
          </a:p>
        </p:txBody>
      </p:sp>
      <p:sp>
        <p:nvSpPr>
          <p:cNvPr id="130" name="テキスト ボックス 129"/>
          <p:cNvSpPr txBox="1"/>
          <p:nvPr/>
        </p:nvSpPr>
        <p:spPr>
          <a:xfrm>
            <a:off x="6207263" y="1603856"/>
            <a:ext cx="386324" cy="246221"/>
          </a:xfrm>
          <a:prstGeom prst="rect">
            <a:avLst/>
          </a:prstGeom>
          <a:noFill/>
        </p:spPr>
        <p:txBody>
          <a:bodyPr wrap="none" lIns="0" tIns="0" rIns="0" bIns="0" rtlCol="0">
            <a:spAutoFit/>
          </a:bodyPr>
          <a:lstStyle/>
          <a:p>
            <a:r>
              <a:rPr lang="en-US" altLang="ja-JP" sz="800" b="1" dirty="0">
                <a:solidFill>
                  <a:srgbClr val="ED311D"/>
                </a:solidFill>
                <a:ea typeface="ＭＳ Ｐゴシック" pitchFamily="50" charset="-128"/>
              </a:rPr>
              <a:t>Y  </a:t>
            </a:r>
            <a:r>
              <a:rPr lang="en-US" altLang="ja-JP" sz="800" dirty="0">
                <a:ea typeface="ＭＳ Ｐゴシック" pitchFamily="50" charset="-128"/>
              </a:rPr>
              <a:t>: </a:t>
            </a:r>
            <a:r>
              <a:rPr lang="en-US" altLang="ja-JP" sz="800" dirty="0"/>
              <a:t>YES</a:t>
            </a:r>
          </a:p>
          <a:p>
            <a:r>
              <a:rPr lang="en-US" altLang="ja-JP" sz="800" b="1" dirty="0">
                <a:solidFill>
                  <a:srgbClr val="ED311D"/>
                </a:solidFill>
                <a:ea typeface="ＭＳ Ｐゴシック" pitchFamily="50" charset="-128"/>
              </a:rPr>
              <a:t>N  </a:t>
            </a:r>
            <a:r>
              <a:rPr lang="en-US" altLang="ja-JP" sz="800" dirty="0">
                <a:ea typeface="ＭＳ Ｐゴシック" pitchFamily="50" charset="-128"/>
              </a:rPr>
              <a:t>: NO </a:t>
            </a:r>
            <a:r>
              <a:rPr lang="ja-JP" altLang="en-US" sz="800" dirty="0">
                <a:ea typeface="ＭＳ Ｐゴシック" pitchFamily="50" charset="-128"/>
              </a:rPr>
              <a:t>　</a:t>
            </a:r>
          </a:p>
        </p:txBody>
      </p:sp>
      <p:sp>
        <p:nvSpPr>
          <p:cNvPr id="154" name="正方形/長方形 153"/>
          <p:cNvSpPr/>
          <p:nvPr/>
        </p:nvSpPr>
        <p:spPr>
          <a:xfrm>
            <a:off x="4339059" y="7953201"/>
            <a:ext cx="180000" cy="176264"/>
          </a:xfrm>
          <a:prstGeom prst="rect">
            <a:avLst/>
          </a:prstGeom>
          <a:noFill/>
          <a:ln w="6350">
            <a:solidFill>
              <a:srgbClr val="ED311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55" name="正方形/長方形 154"/>
          <p:cNvSpPr/>
          <p:nvPr/>
        </p:nvSpPr>
        <p:spPr>
          <a:xfrm>
            <a:off x="4339059" y="8252898"/>
            <a:ext cx="180000" cy="173215"/>
          </a:xfrm>
          <a:prstGeom prst="rect">
            <a:avLst/>
          </a:prstGeom>
          <a:noFill/>
          <a:ln w="6350">
            <a:solidFill>
              <a:srgbClr val="ED311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56" name="正方形/長方形 155"/>
          <p:cNvSpPr/>
          <p:nvPr/>
        </p:nvSpPr>
        <p:spPr>
          <a:xfrm>
            <a:off x="91668" y="2261867"/>
            <a:ext cx="6686701" cy="3512417"/>
          </a:xfrm>
          <a:prstGeom prst="rect">
            <a:avLst/>
          </a:prstGeom>
          <a:noFill/>
          <a:ln w="19050">
            <a:solidFill>
              <a:srgbClr val="ED311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57" name="直線コネクタ 156"/>
          <p:cNvCxnSpPr/>
          <p:nvPr/>
        </p:nvCxnSpPr>
        <p:spPr>
          <a:xfrm>
            <a:off x="77080" y="4211549"/>
            <a:ext cx="6660000" cy="0"/>
          </a:xfrm>
          <a:prstGeom prst="line">
            <a:avLst/>
          </a:prstGeom>
          <a:ln w="19050">
            <a:solidFill>
              <a:srgbClr val="ED311D"/>
            </a:solidFill>
          </a:ln>
        </p:spPr>
        <p:style>
          <a:lnRef idx="1">
            <a:schemeClr val="accent1"/>
          </a:lnRef>
          <a:fillRef idx="0">
            <a:schemeClr val="accent1"/>
          </a:fillRef>
          <a:effectRef idx="0">
            <a:schemeClr val="accent1"/>
          </a:effectRef>
          <a:fontRef idx="minor">
            <a:schemeClr val="tx1"/>
          </a:fontRef>
        </p:style>
      </p:cxnSp>
      <p:cxnSp>
        <p:nvCxnSpPr>
          <p:cNvPr id="158" name="直線コネクタ 157"/>
          <p:cNvCxnSpPr/>
          <p:nvPr/>
        </p:nvCxnSpPr>
        <p:spPr>
          <a:xfrm>
            <a:off x="90136" y="2919775"/>
            <a:ext cx="6633888" cy="6740"/>
          </a:xfrm>
          <a:prstGeom prst="line">
            <a:avLst/>
          </a:prstGeom>
          <a:ln w="6350">
            <a:solidFill>
              <a:srgbClr val="ED311D"/>
            </a:solidFill>
          </a:ln>
        </p:spPr>
        <p:style>
          <a:lnRef idx="1">
            <a:schemeClr val="accent1"/>
          </a:lnRef>
          <a:fillRef idx="0">
            <a:schemeClr val="accent1"/>
          </a:fillRef>
          <a:effectRef idx="0">
            <a:schemeClr val="accent1"/>
          </a:effectRef>
          <a:fontRef idx="minor">
            <a:schemeClr val="tx1"/>
          </a:fontRef>
        </p:style>
      </p:cxnSp>
      <p:cxnSp>
        <p:nvCxnSpPr>
          <p:cNvPr id="159" name="直線コネクタ 158"/>
          <p:cNvCxnSpPr/>
          <p:nvPr/>
        </p:nvCxnSpPr>
        <p:spPr>
          <a:xfrm>
            <a:off x="90136" y="3294708"/>
            <a:ext cx="6617972" cy="23454"/>
          </a:xfrm>
          <a:prstGeom prst="line">
            <a:avLst/>
          </a:prstGeom>
          <a:ln w="6350">
            <a:solidFill>
              <a:srgbClr val="ED311D"/>
            </a:solidFill>
          </a:ln>
        </p:spPr>
        <p:style>
          <a:lnRef idx="1">
            <a:schemeClr val="accent1"/>
          </a:lnRef>
          <a:fillRef idx="0">
            <a:schemeClr val="accent1"/>
          </a:fillRef>
          <a:effectRef idx="0">
            <a:schemeClr val="accent1"/>
          </a:effectRef>
          <a:fontRef idx="minor">
            <a:schemeClr val="tx1"/>
          </a:fontRef>
        </p:style>
      </p:cxnSp>
      <p:cxnSp>
        <p:nvCxnSpPr>
          <p:cNvPr id="160" name="直線コネクタ 159"/>
          <p:cNvCxnSpPr/>
          <p:nvPr/>
        </p:nvCxnSpPr>
        <p:spPr>
          <a:xfrm>
            <a:off x="90136" y="3807102"/>
            <a:ext cx="6659999" cy="10012"/>
          </a:xfrm>
          <a:prstGeom prst="line">
            <a:avLst/>
          </a:prstGeom>
          <a:ln w="6350">
            <a:solidFill>
              <a:srgbClr val="ED311D"/>
            </a:solidFill>
          </a:ln>
        </p:spPr>
        <p:style>
          <a:lnRef idx="1">
            <a:schemeClr val="accent1"/>
          </a:lnRef>
          <a:fillRef idx="0">
            <a:schemeClr val="accent1"/>
          </a:fillRef>
          <a:effectRef idx="0">
            <a:schemeClr val="accent1"/>
          </a:effectRef>
          <a:fontRef idx="minor">
            <a:schemeClr val="tx1"/>
          </a:fontRef>
        </p:style>
      </p:cxnSp>
      <p:cxnSp>
        <p:nvCxnSpPr>
          <p:cNvPr id="161" name="直線コネクタ 160"/>
          <p:cNvCxnSpPr/>
          <p:nvPr/>
        </p:nvCxnSpPr>
        <p:spPr>
          <a:xfrm>
            <a:off x="557945" y="2269284"/>
            <a:ext cx="19350" cy="1942265"/>
          </a:xfrm>
          <a:prstGeom prst="line">
            <a:avLst/>
          </a:prstGeom>
          <a:ln w="6350">
            <a:solidFill>
              <a:srgbClr val="ED311D"/>
            </a:solidFill>
          </a:ln>
        </p:spPr>
        <p:style>
          <a:lnRef idx="1">
            <a:schemeClr val="accent1"/>
          </a:lnRef>
          <a:fillRef idx="0">
            <a:schemeClr val="accent1"/>
          </a:fillRef>
          <a:effectRef idx="0">
            <a:schemeClr val="accent1"/>
          </a:effectRef>
          <a:fontRef idx="minor">
            <a:schemeClr val="tx1"/>
          </a:fontRef>
        </p:style>
      </p:cxnSp>
      <p:cxnSp>
        <p:nvCxnSpPr>
          <p:cNvPr id="163" name="直線コネクタ 162"/>
          <p:cNvCxnSpPr/>
          <p:nvPr/>
        </p:nvCxnSpPr>
        <p:spPr>
          <a:xfrm>
            <a:off x="1551713" y="3302826"/>
            <a:ext cx="9108" cy="508864"/>
          </a:xfrm>
          <a:prstGeom prst="line">
            <a:avLst/>
          </a:prstGeom>
          <a:ln w="6350">
            <a:solidFill>
              <a:srgbClr val="ED311D"/>
            </a:solidFill>
          </a:ln>
        </p:spPr>
        <p:style>
          <a:lnRef idx="1">
            <a:schemeClr val="accent1"/>
          </a:lnRef>
          <a:fillRef idx="0">
            <a:schemeClr val="accent1"/>
          </a:fillRef>
          <a:effectRef idx="0">
            <a:schemeClr val="accent1"/>
          </a:effectRef>
          <a:fontRef idx="minor">
            <a:schemeClr val="tx1"/>
          </a:fontRef>
        </p:style>
      </p:cxnSp>
      <p:cxnSp>
        <p:nvCxnSpPr>
          <p:cNvPr id="164" name="直線コネクタ 163"/>
          <p:cNvCxnSpPr/>
          <p:nvPr/>
        </p:nvCxnSpPr>
        <p:spPr>
          <a:xfrm flipH="1">
            <a:off x="1907912" y="3302483"/>
            <a:ext cx="3840" cy="516971"/>
          </a:xfrm>
          <a:prstGeom prst="line">
            <a:avLst/>
          </a:prstGeom>
          <a:ln w="6350">
            <a:solidFill>
              <a:srgbClr val="ED311D"/>
            </a:solidFill>
          </a:ln>
        </p:spPr>
        <p:style>
          <a:lnRef idx="1">
            <a:schemeClr val="accent1"/>
          </a:lnRef>
          <a:fillRef idx="0">
            <a:schemeClr val="accent1"/>
          </a:fillRef>
          <a:effectRef idx="0">
            <a:schemeClr val="accent1"/>
          </a:effectRef>
          <a:fontRef idx="minor">
            <a:schemeClr val="tx1"/>
          </a:fontRef>
        </p:style>
      </p:cxnSp>
      <p:cxnSp>
        <p:nvCxnSpPr>
          <p:cNvPr id="165" name="直線コネクタ 164"/>
          <p:cNvCxnSpPr/>
          <p:nvPr/>
        </p:nvCxnSpPr>
        <p:spPr>
          <a:xfrm>
            <a:off x="4733637" y="3302483"/>
            <a:ext cx="3289" cy="515519"/>
          </a:xfrm>
          <a:prstGeom prst="line">
            <a:avLst/>
          </a:prstGeom>
          <a:ln w="6350">
            <a:solidFill>
              <a:srgbClr val="ED311D"/>
            </a:solidFill>
          </a:ln>
        </p:spPr>
        <p:style>
          <a:lnRef idx="1">
            <a:schemeClr val="accent1"/>
          </a:lnRef>
          <a:fillRef idx="0">
            <a:schemeClr val="accent1"/>
          </a:fillRef>
          <a:effectRef idx="0">
            <a:schemeClr val="accent1"/>
          </a:effectRef>
          <a:fontRef idx="minor">
            <a:schemeClr val="tx1"/>
          </a:fontRef>
        </p:style>
      </p:cxnSp>
      <p:cxnSp>
        <p:nvCxnSpPr>
          <p:cNvPr id="166" name="直線コネクタ 165"/>
          <p:cNvCxnSpPr/>
          <p:nvPr/>
        </p:nvCxnSpPr>
        <p:spPr>
          <a:xfrm flipH="1">
            <a:off x="5186557" y="3315028"/>
            <a:ext cx="7565" cy="509956"/>
          </a:xfrm>
          <a:prstGeom prst="line">
            <a:avLst/>
          </a:prstGeom>
          <a:ln w="6350">
            <a:solidFill>
              <a:srgbClr val="ED311D"/>
            </a:solidFill>
          </a:ln>
        </p:spPr>
        <p:style>
          <a:lnRef idx="1">
            <a:schemeClr val="accent1"/>
          </a:lnRef>
          <a:fillRef idx="0">
            <a:schemeClr val="accent1"/>
          </a:fillRef>
          <a:effectRef idx="0">
            <a:schemeClr val="accent1"/>
          </a:effectRef>
          <a:fontRef idx="minor">
            <a:schemeClr val="tx1"/>
          </a:fontRef>
        </p:style>
      </p:cxnSp>
      <p:cxnSp>
        <p:nvCxnSpPr>
          <p:cNvPr id="168" name="直線コネクタ 167"/>
          <p:cNvCxnSpPr/>
          <p:nvPr/>
        </p:nvCxnSpPr>
        <p:spPr>
          <a:xfrm>
            <a:off x="3711067" y="3817114"/>
            <a:ext cx="0" cy="385200"/>
          </a:xfrm>
          <a:prstGeom prst="line">
            <a:avLst/>
          </a:prstGeom>
          <a:ln w="6350">
            <a:solidFill>
              <a:srgbClr val="ED311D"/>
            </a:solidFill>
          </a:ln>
        </p:spPr>
        <p:style>
          <a:lnRef idx="1">
            <a:schemeClr val="accent1"/>
          </a:lnRef>
          <a:fillRef idx="0">
            <a:schemeClr val="accent1"/>
          </a:fillRef>
          <a:effectRef idx="0">
            <a:schemeClr val="accent1"/>
          </a:effectRef>
          <a:fontRef idx="minor">
            <a:schemeClr val="tx1"/>
          </a:fontRef>
        </p:style>
      </p:cxnSp>
      <p:cxnSp>
        <p:nvCxnSpPr>
          <p:cNvPr id="169" name="直線コネクタ 168"/>
          <p:cNvCxnSpPr/>
          <p:nvPr/>
        </p:nvCxnSpPr>
        <p:spPr>
          <a:xfrm>
            <a:off x="4145728" y="3808218"/>
            <a:ext cx="0" cy="385200"/>
          </a:xfrm>
          <a:prstGeom prst="line">
            <a:avLst/>
          </a:prstGeom>
          <a:ln w="6350">
            <a:solidFill>
              <a:srgbClr val="ED311D"/>
            </a:solidFill>
          </a:ln>
        </p:spPr>
        <p:style>
          <a:lnRef idx="1">
            <a:schemeClr val="accent1"/>
          </a:lnRef>
          <a:fillRef idx="0">
            <a:schemeClr val="accent1"/>
          </a:fillRef>
          <a:effectRef idx="0">
            <a:schemeClr val="accent1"/>
          </a:effectRef>
          <a:fontRef idx="minor">
            <a:schemeClr val="tx1"/>
          </a:fontRef>
        </p:style>
      </p:cxnSp>
      <p:sp>
        <p:nvSpPr>
          <p:cNvPr id="171" name="正方形/長方形 170"/>
          <p:cNvSpPr/>
          <p:nvPr/>
        </p:nvSpPr>
        <p:spPr>
          <a:xfrm>
            <a:off x="2742827" y="4717563"/>
            <a:ext cx="3837213" cy="304195"/>
          </a:xfrm>
          <a:prstGeom prst="rect">
            <a:avLst/>
          </a:prstGeom>
          <a:noFill/>
          <a:ln w="6350">
            <a:solidFill>
              <a:srgbClr val="ED311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72" name="正方形/長方形 171"/>
          <p:cNvSpPr/>
          <p:nvPr/>
        </p:nvSpPr>
        <p:spPr>
          <a:xfrm>
            <a:off x="359321" y="4669239"/>
            <a:ext cx="2254271" cy="304195"/>
          </a:xfrm>
          <a:prstGeom prst="rect">
            <a:avLst/>
          </a:prstGeom>
          <a:noFill/>
          <a:ln w="6350">
            <a:solidFill>
              <a:srgbClr val="ED311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73" name="正方形/長方形 172"/>
          <p:cNvSpPr/>
          <p:nvPr/>
        </p:nvSpPr>
        <p:spPr>
          <a:xfrm>
            <a:off x="2017465" y="5056068"/>
            <a:ext cx="4729920" cy="304195"/>
          </a:xfrm>
          <a:prstGeom prst="rect">
            <a:avLst/>
          </a:prstGeom>
          <a:noFill/>
          <a:ln w="6350">
            <a:solidFill>
              <a:srgbClr val="ED311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ja-JP" altLang="en-US" sz="800" dirty="0">
              <a:solidFill>
                <a:srgbClr val="0070C0"/>
              </a:solidFill>
            </a:endParaRPr>
          </a:p>
        </p:txBody>
      </p:sp>
      <p:sp>
        <p:nvSpPr>
          <p:cNvPr id="174" name="正方形/長方形 173"/>
          <p:cNvSpPr/>
          <p:nvPr/>
        </p:nvSpPr>
        <p:spPr>
          <a:xfrm>
            <a:off x="2117743" y="5432789"/>
            <a:ext cx="4470994" cy="304195"/>
          </a:xfrm>
          <a:prstGeom prst="rect">
            <a:avLst/>
          </a:prstGeom>
          <a:noFill/>
          <a:ln w="6350">
            <a:solidFill>
              <a:srgbClr val="ED311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cxnSp>
        <p:nvCxnSpPr>
          <p:cNvPr id="175" name="直線コネクタ 174"/>
          <p:cNvCxnSpPr/>
          <p:nvPr/>
        </p:nvCxnSpPr>
        <p:spPr>
          <a:xfrm>
            <a:off x="577295" y="2608321"/>
            <a:ext cx="6146729" cy="0"/>
          </a:xfrm>
          <a:prstGeom prst="line">
            <a:avLst/>
          </a:prstGeom>
          <a:ln w="6350">
            <a:solidFill>
              <a:srgbClr val="ED311D"/>
            </a:solidFill>
            <a:prstDash val="lgDash"/>
          </a:ln>
        </p:spPr>
        <p:style>
          <a:lnRef idx="1">
            <a:schemeClr val="accent1"/>
          </a:lnRef>
          <a:fillRef idx="0">
            <a:schemeClr val="accent1"/>
          </a:fillRef>
          <a:effectRef idx="0">
            <a:schemeClr val="accent1"/>
          </a:effectRef>
          <a:fontRef idx="minor">
            <a:schemeClr val="tx1"/>
          </a:fontRef>
        </p:style>
      </p:cxnSp>
      <p:cxnSp>
        <p:nvCxnSpPr>
          <p:cNvPr id="176" name="直線コネクタ 175"/>
          <p:cNvCxnSpPr/>
          <p:nvPr/>
        </p:nvCxnSpPr>
        <p:spPr>
          <a:xfrm>
            <a:off x="980728" y="2263055"/>
            <a:ext cx="0" cy="656720"/>
          </a:xfrm>
          <a:prstGeom prst="line">
            <a:avLst/>
          </a:prstGeom>
          <a:ln w="6350">
            <a:solidFill>
              <a:srgbClr val="ED311D"/>
            </a:solidFill>
            <a:prstDash val="lgDash"/>
          </a:ln>
        </p:spPr>
        <p:style>
          <a:lnRef idx="1">
            <a:schemeClr val="accent1"/>
          </a:lnRef>
          <a:fillRef idx="0">
            <a:schemeClr val="accent1"/>
          </a:fillRef>
          <a:effectRef idx="0">
            <a:schemeClr val="accent1"/>
          </a:effectRef>
          <a:fontRef idx="minor">
            <a:schemeClr val="tx1"/>
          </a:fontRef>
        </p:style>
      </p:cxnSp>
      <p:sp>
        <p:nvSpPr>
          <p:cNvPr id="177" name="テキスト ボックス 176"/>
          <p:cNvSpPr txBox="1"/>
          <p:nvPr/>
        </p:nvSpPr>
        <p:spPr>
          <a:xfrm>
            <a:off x="189086" y="2458189"/>
            <a:ext cx="296556" cy="295466"/>
          </a:xfrm>
          <a:prstGeom prst="rect">
            <a:avLst/>
          </a:prstGeom>
          <a:noFill/>
        </p:spPr>
        <p:txBody>
          <a:bodyPr wrap="none" lIns="0" tIns="0" rIns="0" bIns="0" rtlCol="0">
            <a:spAutoFit/>
          </a:bodyPr>
          <a:lstStyle/>
          <a:p>
            <a:pPr algn="ctr">
              <a:lnSpc>
                <a:spcPct val="80000"/>
              </a:lnSpc>
            </a:pPr>
            <a:r>
              <a:rPr kumimoji="1" lang="en-US" altLang="ja-JP" sz="800" dirty="0">
                <a:solidFill>
                  <a:srgbClr val="ED311D"/>
                </a:solidFill>
                <a:latin typeface="Arial" panose="020B0604020202020204" pitchFamily="34" charset="0"/>
                <a:ea typeface="ＭＳ ゴシック" panose="020B0609070205080204" pitchFamily="49" charset="-128"/>
                <a:cs typeface="Arial" panose="020B0604020202020204" pitchFamily="34" charset="0"/>
              </a:rPr>
              <a:t>NAME</a:t>
            </a:r>
          </a:p>
          <a:p>
            <a:pPr algn="ctr">
              <a:lnSpc>
                <a:spcPct val="80000"/>
              </a:lnSpc>
            </a:pPr>
            <a:r>
              <a:rPr lang="en-US" altLang="ja-JP" sz="800" dirty="0">
                <a:solidFill>
                  <a:srgbClr val="ED311D"/>
                </a:solidFill>
                <a:latin typeface="Arial" panose="020B0604020202020204" pitchFamily="34" charset="0"/>
                <a:ea typeface="ＭＳ ゴシック" panose="020B0609070205080204" pitchFamily="49" charset="-128"/>
                <a:cs typeface="Arial" panose="020B0604020202020204" pitchFamily="34" charset="0"/>
              </a:rPr>
              <a:t>in</a:t>
            </a:r>
          </a:p>
          <a:p>
            <a:pPr algn="ctr">
              <a:lnSpc>
                <a:spcPct val="80000"/>
              </a:lnSpc>
            </a:pPr>
            <a:r>
              <a:rPr kumimoji="1" lang="en-US" altLang="ja-JP" sz="800" dirty="0">
                <a:solidFill>
                  <a:srgbClr val="ED311D"/>
                </a:solidFill>
                <a:latin typeface="Arial" panose="020B0604020202020204" pitchFamily="34" charset="0"/>
                <a:ea typeface="ＭＳ ゴシック" panose="020B0609070205080204" pitchFamily="49" charset="-128"/>
                <a:cs typeface="Arial" panose="020B0604020202020204" pitchFamily="34" charset="0"/>
              </a:rPr>
              <a:t>Full</a:t>
            </a:r>
            <a:endParaRPr kumimoji="1" lang="ja-JP" altLang="en-US" sz="800" dirty="0">
              <a:solidFill>
                <a:srgbClr val="ED311D"/>
              </a:solidFill>
              <a:latin typeface="Arial" panose="020B0604020202020204" pitchFamily="34" charset="0"/>
              <a:ea typeface="ＭＳ ゴシック" panose="020B0609070205080204" pitchFamily="49" charset="-128"/>
              <a:cs typeface="Arial" panose="020B0604020202020204" pitchFamily="34" charset="0"/>
            </a:endParaRPr>
          </a:p>
        </p:txBody>
      </p:sp>
      <p:sp>
        <p:nvSpPr>
          <p:cNvPr id="178" name="テキスト ボックス 177"/>
          <p:cNvSpPr txBox="1"/>
          <p:nvPr/>
        </p:nvSpPr>
        <p:spPr>
          <a:xfrm>
            <a:off x="181071" y="3068559"/>
            <a:ext cx="312586" cy="172355"/>
          </a:xfrm>
          <a:prstGeom prst="rect">
            <a:avLst/>
          </a:prstGeom>
          <a:noFill/>
        </p:spPr>
        <p:txBody>
          <a:bodyPr wrap="none" lIns="0" tIns="0" rIns="0" bIns="0" rtlCol="0">
            <a:spAutoFit/>
          </a:bodyPr>
          <a:lstStyle/>
          <a:p>
            <a:pPr algn="ctr">
              <a:lnSpc>
                <a:spcPct val="80000"/>
              </a:lnSpc>
            </a:pPr>
            <a:r>
              <a:rPr kumimoji="1" lang="en-US" altLang="ja-JP" sz="700" dirty="0">
                <a:solidFill>
                  <a:srgbClr val="ED311D"/>
                </a:solidFill>
                <a:latin typeface="Arial" panose="020B0604020202020204" pitchFamily="34" charset="0"/>
                <a:ea typeface="ＭＳ ゴシック" panose="020B0609070205080204" pitchFamily="49" charset="-128"/>
                <a:cs typeface="Arial" panose="020B0604020202020204" pitchFamily="34" charset="0"/>
              </a:rPr>
              <a:t>NATIO-</a:t>
            </a:r>
          </a:p>
          <a:p>
            <a:pPr algn="ctr">
              <a:lnSpc>
                <a:spcPct val="80000"/>
              </a:lnSpc>
            </a:pPr>
            <a:r>
              <a:rPr lang="en-US" altLang="ja-JP" sz="700" dirty="0">
                <a:solidFill>
                  <a:srgbClr val="ED311D"/>
                </a:solidFill>
                <a:latin typeface="Arial" panose="020B0604020202020204" pitchFamily="34" charset="0"/>
                <a:ea typeface="ＭＳ ゴシック" panose="020B0609070205080204" pitchFamily="49" charset="-128"/>
                <a:cs typeface="Arial" panose="020B0604020202020204" pitchFamily="34" charset="0"/>
              </a:rPr>
              <a:t>NALITY</a:t>
            </a:r>
            <a:endParaRPr kumimoji="1" lang="ja-JP" altLang="en-US" sz="700" dirty="0">
              <a:solidFill>
                <a:srgbClr val="ED311D"/>
              </a:solidFill>
              <a:latin typeface="Arial" panose="020B0604020202020204" pitchFamily="34" charset="0"/>
              <a:ea typeface="ＭＳ ゴシック" panose="020B0609070205080204" pitchFamily="49" charset="-128"/>
              <a:cs typeface="Arial" panose="020B0604020202020204" pitchFamily="34" charset="0"/>
            </a:endParaRPr>
          </a:p>
        </p:txBody>
      </p:sp>
      <p:sp>
        <p:nvSpPr>
          <p:cNvPr id="179" name="テキスト ボックス 178"/>
          <p:cNvSpPr txBox="1"/>
          <p:nvPr/>
        </p:nvSpPr>
        <p:spPr>
          <a:xfrm>
            <a:off x="225850" y="3532263"/>
            <a:ext cx="177934" cy="98489"/>
          </a:xfrm>
          <a:prstGeom prst="rect">
            <a:avLst/>
          </a:prstGeom>
          <a:noFill/>
        </p:spPr>
        <p:txBody>
          <a:bodyPr wrap="none" lIns="0" tIns="0" rIns="0" bIns="0" rtlCol="0">
            <a:spAutoFit/>
          </a:bodyPr>
          <a:lstStyle/>
          <a:p>
            <a:pPr algn="ctr">
              <a:lnSpc>
                <a:spcPct val="80000"/>
              </a:lnSpc>
            </a:pPr>
            <a:r>
              <a:rPr kumimoji="1" lang="en-US" altLang="ja-JP" sz="800" dirty="0">
                <a:solidFill>
                  <a:srgbClr val="ED311D"/>
                </a:solidFill>
                <a:latin typeface="Arial" panose="020B0604020202020204" pitchFamily="34" charset="0"/>
                <a:ea typeface="ＭＳ ゴシック" panose="020B0609070205080204" pitchFamily="49" charset="-128"/>
                <a:cs typeface="Arial" panose="020B0604020202020204" pitchFamily="34" charset="0"/>
              </a:rPr>
              <a:t>Sex</a:t>
            </a:r>
            <a:endParaRPr kumimoji="1" lang="ja-JP" altLang="en-US" sz="800" dirty="0">
              <a:solidFill>
                <a:srgbClr val="ED311D"/>
              </a:solidFill>
              <a:latin typeface="Arial" panose="020B0604020202020204" pitchFamily="34" charset="0"/>
              <a:ea typeface="ＭＳ ゴシック" panose="020B0609070205080204" pitchFamily="49" charset="-128"/>
              <a:cs typeface="Arial" panose="020B0604020202020204" pitchFamily="34" charset="0"/>
            </a:endParaRPr>
          </a:p>
        </p:txBody>
      </p:sp>
      <p:sp>
        <p:nvSpPr>
          <p:cNvPr id="180" name="テキスト ボックス 179"/>
          <p:cNvSpPr txBox="1"/>
          <p:nvPr/>
        </p:nvSpPr>
        <p:spPr>
          <a:xfrm>
            <a:off x="203830" y="3956685"/>
            <a:ext cx="251672" cy="196977"/>
          </a:xfrm>
          <a:prstGeom prst="rect">
            <a:avLst/>
          </a:prstGeom>
          <a:noFill/>
        </p:spPr>
        <p:txBody>
          <a:bodyPr wrap="none" lIns="0" tIns="0" rIns="0" bIns="0" rtlCol="0">
            <a:spAutoFit/>
          </a:bodyPr>
          <a:lstStyle/>
          <a:p>
            <a:pPr algn="ctr">
              <a:lnSpc>
                <a:spcPct val="80000"/>
              </a:lnSpc>
            </a:pPr>
            <a:r>
              <a:rPr kumimoji="1" lang="en-US" altLang="ja-JP" sz="800" dirty="0">
                <a:solidFill>
                  <a:srgbClr val="ED311D"/>
                </a:solidFill>
                <a:latin typeface="Arial" panose="020B0604020202020204" pitchFamily="34" charset="0"/>
                <a:ea typeface="ＭＳ ゴシック" panose="020B0609070205080204" pitchFamily="49" charset="-128"/>
                <a:cs typeface="Arial" panose="020B0604020202020204" pitchFamily="34" charset="0"/>
              </a:rPr>
              <a:t>Flight</a:t>
            </a:r>
            <a:br>
              <a:rPr kumimoji="1" lang="en-US" altLang="ja-JP" sz="800" dirty="0">
                <a:solidFill>
                  <a:srgbClr val="ED311D"/>
                </a:solidFill>
                <a:latin typeface="Arial" panose="020B0604020202020204" pitchFamily="34" charset="0"/>
                <a:ea typeface="ＭＳ ゴシック" panose="020B0609070205080204" pitchFamily="49" charset="-128"/>
                <a:cs typeface="Arial" panose="020B0604020202020204" pitchFamily="34" charset="0"/>
              </a:rPr>
            </a:br>
            <a:r>
              <a:rPr kumimoji="1" lang="en-US" altLang="ja-JP" sz="800" dirty="0">
                <a:solidFill>
                  <a:srgbClr val="ED311D"/>
                </a:solidFill>
                <a:latin typeface="Arial" panose="020B0604020202020204" pitchFamily="34" charset="0"/>
                <a:ea typeface="ＭＳ ゴシック" panose="020B0609070205080204" pitchFamily="49" charset="-128"/>
                <a:cs typeface="Arial" panose="020B0604020202020204" pitchFamily="34" charset="0"/>
              </a:rPr>
              <a:t>No.</a:t>
            </a:r>
            <a:endParaRPr kumimoji="1" lang="ja-JP" altLang="en-US" sz="800" dirty="0">
              <a:solidFill>
                <a:srgbClr val="ED311D"/>
              </a:solidFill>
              <a:latin typeface="Arial" panose="020B0604020202020204" pitchFamily="34" charset="0"/>
              <a:ea typeface="ＭＳ ゴシック" panose="020B0609070205080204" pitchFamily="49" charset="-128"/>
              <a:cs typeface="Arial" panose="020B0604020202020204" pitchFamily="34" charset="0"/>
            </a:endParaRPr>
          </a:p>
        </p:txBody>
      </p:sp>
      <p:sp>
        <p:nvSpPr>
          <p:cNvPr id="182" name="テキスト ボックス 181"/>
          <p:cNvSpPr txBox="1"/>
          <p:nvPr/>
        </p:nvSpPr>
        <p:spPr>
          <a:xfrm>
            <a:off x="382641" y="4562664"/>
            <a:ext cx="856004" cy="98489"/>
          </a:xfrm>
          <a:prstGeom prst="rect">
            <a:avLst/>
          </a:prstGeom>
          <a:noFill/>
        </p:spPr>
        <p:txBody>
          <a:bodyPr wrap="none" lIns="0" tIns="0" rIns="0" bIns="0" rtlCol="0">
            <a:spAutoFit/>
          </a:bodyPr>
          <a:lstStyle/>
          <a:p>
            <a:pPr>
              <a:lnSpc>
                <a:spcPct val="80000"/>
              </a:lnSpc>
            </a:pPr>
            <a:r>
              <a:rPr lang="ja-JP" altLang="en-US" sz="800" dirty="0">
                <a:solidFill>
                  <a:srgbClr val="ED311D"/>
                </a:solidFill>
                <a:latin typeface="Arial" panose="020B0604020202020204" pitchFamily="34" charset="0"/>
                <a:ea typeface="ＭＳ ゴシック" panose="020B0609070205080204" pitchFamily="49" charset="-128"/>
                <a:cs typeface="Arial" panose="020B0604020202020204" pitchFamily="34" charset="0"/>
              </a:rPr>
              <a:t>⑩  </a:t>
            </a:r>
            <a:r>
              <a:rPr lang="en-US" altLang="ja-JP" sz="800" dirty="0">
                <a:solidFill>
                  <a:srgbClr val="ED311D"/>
                </a:solidFill>
                <a:latin typeface="Arial" panose="020B0604020202020204" pitchFamily="34" charset="0"/>
                <a:ea typeface="ＭＳ ゴシック" panose="020B0609070205080204" pitchFamily="49" charset="-128"/>
                <a:cs typeface="Arial" panose="020B0604020202020204" pitchFamily="34" charset="0"/>
              </a:rPr>
              <a:t>PREFECTURE</a:t>
            </a:r>
            <a:endParaRPr kumimoji="1" lang="ja-JP" altLang="en-US" sz="800" dirty="0">
              <a:solidFill>
                <a:srgbClr val="ED311D"/>
              </a:solidFill>
              <a:latin typeface="Arial" panose="020B0604020202020204" pitchFamily="34" charset="0"/>
              <a:ea typeface="ＭＳ ゴシック" panose="020B0609070205080204" pitchFamily="49" charset="-128"/>
              <a:cs typeface="Arial" panose="020B0604020202020204" pitchFamily="34" charset="0"/>
            </a:endParaRPr>
          </a:p>
        </p:txBody>
      </p:sp>
      <p:sp>
        <p:nvSpPr>
          <p:cNvPr id="183" name="テキスト ボックス 182"/>
          <p:cNvSpPr txBox="1"/>
          <p:nvPr/>
        </p:nvSpPr>
        <p:spPr>
          <a:xfrm>
            <a:off x="1103673" y="5113095"/>
            <a:ext cx="896079" cy="196977"/>
          </a:xfrm>
          <a:prstGeom prst="rect">
            <a:avLst/>
          </a:prstGeom>
          <a:noFill/>
        </p:spPr>
        <p:txBody>
          <a:bodyPr wrap="none" lIns="0" tIns="0" rIns="0" bIns="0" rtlCol="0">
            <a:spAutoFit/>
          </a:bodyPr>
          <a:lstStyle/>
          <a:p>
            <a:pPr>
              <a:lnSpc>
                <a:spcPct val="80000"/>
              </a:lnSpc>
            </a:pPr>
            <a:r>
              <a:rPr lang="ja-JP" altLang="en-US" sz="800" dirty="0">
                <a:solidFill>
                  <a:srgbClr val="ED311D"/>
                </a:solidFill>
                <a:latin typeface="Arial" panose="020B0604020202020204" pitchFamily="34" charset="0"/>
                <a:ea typeface="ＭＳ ゴシック" panose="020B0609070205080204" pitchFamily="49" charset="-128"/>
                <a:cs typeface="Arial" panose="020B0604020202020204" pitchFamily="34" charset="0"/>
              </a:rPr>
              <a:t>⑫ </a:t>
            </a:r>
            <a:r>
              <a:rPr lang="en-US" altLang="ja-JP" sz="800" dirty="0">
                <a:solidFill>
                  <a:srgbClr val="ED311D"/>
                </a:solidFill>
                <a:latin typeface="Arial" panose="020B0604020202020204" pitchFamily="34" charset="0"/>
                <a:ea typeface="ＭＳ ゴシック" panose="020B0609070205080204" pitchFamily="49" charset="-128"/>
                <a:cs typeface="Arial" panose="020B0604020202020204" pitchFamily="34" charset="0"/>
              </a:rPr>
              <a:t>Street address,</a:t>
            </a:r>
          </a:p>
          <a:p>
            <a:pPr>
              <a:lnSpc>
                <a:spcPct val="80000"/>
              </a:lnSpc>
            </a:pPr>
            <a:r>
              <a:rPr kumimoji="1" lang="en-US" altLang="ja-JP" sz="800" dirty="0">
                <a:solidFill>
                  <a:srgbClr val="ED311D"/>
                </a:solidFill>
                <a:latin typeface="Arial" panose="020B0604020202020204" pitchFamily="34" charset="0"/>
                <a:ea typeface="ＭＳ ゴシック" panose="020B0609070205080204" pitchFamily="49" charset="-128"/>
                <a:cs typeface="Arial" panose="020B0604020202020204" pitchFamily="34" charset="0"/>
              </a:rPr>
              <a:t>     Hotel name, etc.</a:t>
            </a:r>
            <a:endParaRPr kumimoji="1" lang="ja-JP" altLang="en-US" sz="800" dirty="0">
              <a:solidFill>
                <a:srgbClr val="ED311D"/>
              </a:solidFill>
              <a:latin typeface="Arial" panose="020B0604020202020204" pitchFamily="34" charset="0"/>
              <a:ea typeface="ＭＳ ゴシック" panose="020B0609070205080204" pitchFamily="49" charset="-128"/>
              <a:cs typeface="Arial" panose="020B0604020202020204" pitchFamily="34" charset="0"/>
            </a:endParaRPr>
          </a:p>
        </p:txBody>
      </p:sp>
      <p:sp>
        <p:nvSpPr>
          <p:cNvPr id="184" name="テキスト ボックス 183"/>
          <p:cNvSpPr txBox="1"/>
          <p:nvPr/>
        </p:nvSpPr>
        <p:spPr>
          <a:xfrm>
            <a:off x="1111167" y="5556889"/>
            <a:ext cx="835165" cy="98489"/>
          </a:xfrm>
          <a:prstGeom prst="rect">
            <a:avLst/>
          </a:prstGeom>
          <a:noFill/>
        </p:spPr>
        <p:txBody>
          <a:bodyPr wrap="none" lIns="0" tIns="0" rIns="0" bIns="0" rtlCol="0">
            <a:spAutoFit/>
          </a:bodyPr>
          <a:lstStyle/>
          <a:p>
            <a:pPr>
              <a:lnSpc>
                <a:spcPct val="80000"/>
              </a:lnSpc>
            </a:pPr>
            <a:r>
              <a:rPr kumimoji="1" lang="ja-JP" altLang="en-US" sz="800" dirty="0">
                <a:solidFill>
                  <a:srgbClr val="ED311D"/>
                </a:solidFill>
                <a:latin typeface="Arial" panose="020B0604020202020204" pitchFamily="34" charset="0"/>
                <a:ea typeface="ＭＳ ゴシック" panose="020B0609070205080204" pitchFamily="49" charset="-128"/>
                <a:cs typeface="Arial" panose="020B0604020202020204" pitchFamily="34" charset="0"/>
              </a:rPr>
              <a:t>⑬  </a:t>
            </a:r>
            <a:r>
              <a:rPr kumimoji="1" lang="en-US" altLang="ja-JP" sz="800" dirty="0">
                <a:solidFill>
                  <a:srgbClr val="ED311D"/>
                </a:solidFill>
                <a:latin typeface="Arial" panose="020B0604020202020204" pitchFamily="34" charset="0"/>
                <a:ea typeface="ＭＳ ゴシック" panose="020B0609070205080204" pitchFamily="49" charset="-128"/>
                <a:cs typeface="Arial" panose="020B0604020202020204" pitchFamily="34" charset="0"/>
              </a:rPr>
              <a:t>e-mail address</a:t>
            </a:r>
            <a:endParaRPr kumimoji="1" lang="ja-JP" altLang="en-US" sz="800" dirty="0">
              <a:solidFill>
                <a:srgbClr val="ED311D"/>
              </a:solidFill>
              <a:latin typeface="Arial" panose="020B0604020202020204" pitchFamily="34" charset="0"/>
              <a:ea typeface="ＭＳ ゴシック" panose="020B0609070205080204" pitchFamily="49" charset="-128"/>
              <a:cs typeface="Arial" panose="020B0604020202020204" pitchFamily="34" charset="0"/>
            </a:endParaRPr>
          </a:p>
        </p:txBody>
      </p:sp>
      <p:sp>
        <p:nvSpPr>
          <p:cNvPr id="185" name="テキスト ボックス 184"/>
          <p:cNvSpPr txBox="1"/>
          <p:nvPr/>
        </p:nvSpPr>
        <p:spPr>
          <a:xfrm>
            <a:off x="154818" y="2301398"/>
            <a:ext cx="102592" cy="98489"/>
          </a:xfrm>
          <a:prstGeom prst="rect">
            <a:avLst/>
          </a:prstGeom>
          <a:noFill/>
        </p:spPr>
        <p:txBody>
          <a:bodyPr wrap="none" lIns="0" tIns="0" rIns="0" bIns="0" rtlCol="0">
            <a:spAutoFit/>
          </a:bodyPr>
          <a:lstStyle/>
          <a:p>
            <a:pPr algn="ctr">
              <a:lnSpc>
                <a:spcPct val="80000"/>
              </a:lnSpc>
            </a:pPr>
            <a:r>
              <a:rPr lang="ja-JP" altLang="en-US" sz="800" dirty="0">
                <a:solidFill>
                  <a:srgbClr val="ED311D"/>
                </a:solidFill>
                <a:latin typeface="Arial" panose="020B0604020202020204" pitchFamily="34" charset="0"/>
                <a:ea typeface="ＭＳ ゴシック" panose="020B0609070205080204" pitchFamily="49" charset="-128"/>
                <a:cs typeface="Arial" panose="020B0604020202020204" pitchFamily="34" charset="0"/>
              </a:rPr>
              <a:t>①</a:t>
            </a:r>
            <a:endParaRPr kumimoji="1" lang="ja-JP" altLang="en-US" sz="800" dirty="0">
              <a:solidFill>
                <a:srgbClr val="ED311D"/>
              </a:solidFill>
              <a:latin typeface="Arial" panose="020B0604020202020204" pitchFamily="34" charset="0"/>
              <a:ea typeface="ＭＳ ゴシック" panose="020B0609070205080204" pitchFamily="49" charset="-128"/>
              <a:cs typeface="Arial" panose="020B0604020202020204" pitchFamily="34" charset="0"/>
            </a:endParaRPr>
          </a:p>
        </p:txBody>
      </p:sp>
      <p:sp>
        <p:nvSpPr>
          <p:cNvPr id="186" name="テキスト ボックス 185"/>
          <p:cNvSpPr txBox="1"/>
          <p:nvPr/>
        </p:nvSpPr>
        <p:spPr>
          <a:xfrm>
            <a:off x="154818" y="2964964"/>
            <a:ext cx="102592" cy="98489"/>
          </a:xfrm>
          <a:prstGeom prst="rect">
            <a:avLst/>
          </a:prstGeom>
          <a:noFill/>
        </p:spPr>
        <p:txBody>
          <a:bodyPr wrap="none" lIns="0" tIns="0" rIns="0" bIns="0" rtlCol="0">
            <a:spAutoFit/>
          </a:bodyPr>
          <a:lstStyle/>
          <a:p>
            <a:pPr algn="ctr">
              <a:lnSpc>
                <a:spcPct val="80000"/>
              </a:lnSpc>
            </a:pPr>
            <a:r>
              <a:rPr lang="ja-JP" altLang="en-US" sz="800" dirty="0">
                <a:solidFill>
                  <a:srgbClr val="ED311D"/>
                </a:solidFill>
                <a:latin typeface="Arial" panose="020B0604020202020204" pitchFamily="34" charset="0"/>
                <a:ea typeface="ＭＳ ゴシック" panose="020B0609070205080204" pitchFamily="49" charset="-128"/>
                <a:cs typeface="Arial" panose="020B0604020202020204" pitchFamily="34" charset="0"/>
              </a:rPr>
              <a:t>②</a:t>
            </a:r>
            <a:endParaRPr kumimoji="1" lang="ja-JP" altLang="en-US" sz="800" dirty="0">
              <a:solidFill>
                <a:srgbClr val="ED311D"/>
              </a:solidFill>
              <a:latin typeface="Arial" panose="020B0604020202020204" pitchFamily="34" charset="0"/>
              <a:ea typeface="ＭＳ ゴシック" panose="020B0609070205080204" pitchFamily="49" charset="-128"/>
              <a:cs typeface="Arial" panose="020B0604020202020204" pitchFamily="34" charset="0"/>
            </a:endParaRPr>
          </a:p>
        </p:txBody>
      </p:sp>
      <p:sp>
        <p:nvSpPr>
          <p:cNvPr id="187" name="テキスト ボックス 186"/>
          <p:cNvSpPr txBox="1"/>
          <p:nvPr/>
        </p:nvSpPr>
        <p:spPr>
          <a:xfrm>
            <a:off x="166101" y="3377426"/>
            <a:ext cx="102592" cy="98489"/>
          </a:xfrm>
          <a:prstGeom prst="rect">
            <a:avLst/>
          </a:prstGeom>
          <a:noFill/>
        </p:spPr>
        <p:txBody>
          <a:bodyPr wrap="none" lIns="0" tIns="0" rIns="0" bIns="0" rtlCol="0">
            <a:spAutoFit/>
          </a:bodyPr>
          <a:lstStyle/>
          <a:p>
            <a:pPr algn="ctr">
              <a:lnSpc>
                <a:spcPct val="80000"/>
              </a:lnSpc>
            </a:pPr>
            <a:r>
              <a:rPr lang="ja-JP" altLang="en-US" sz="800" dirty="0">
                <a:solidFill>
                  <a:srgbClr val="ED311D"/>
                </a:solidFill>
                <a:latin typeface="Arial" panose="020B0604020202020204" pitchFamily="34" charset="0"/>
                <a:ea typeface="ＭＳ ゴシック" panose="020B0609070205080204" pitchFamily="49" charset="-128"/>
                <a:cs typeface="Arial" panose="020B0604020202020204" pitchFamily="34" charset="0"/>
              </a:rPr>
              <a:t>④</a:t>
            </a:r>
            <a:endParaRPr kumimoji="1" lang="ja-JP" altLang="en-US" sz="800" dirty="0">
              <a:solidFill>
                <a:srgbClr val="ED311D"/>
              </a:solidFill>
              <a:latin typeface="Arial" panose="020B0604020202020204" pitchFamily="34" charset="0"/>
              <a:ea typeface="ＭＳ ゴシック" panose="020B0609070205080204" pitchFamily="49" charset="-128"/>
              <a:cs typeface="Arial" panose="020B0604020202020204" pitchFamily="34" charset="0"/>
            </a:endParaRPr>
          </a:p>
        </p:txBody>
      </p:sp>
      <p:sp>
        <p:nvSpPr>
          <p:cNvPr id="188" name="テキスト ボックス 187"/>
          <p:cNvSpPr txBox="1"/>
          <p:nvPr/>
        </p:nvSpPr>
        <p:spPr>
          <a:xfrm>
            <a:off x="146610" y="3854854"/>
            <a:ext cx="102592" cy="98489"/>
          </a:xfrm>
          <a:prstGeom prst="rect">
            <a:avLst/>
          </a:prstGeom>
          <a:noFill/>
        </p:spPr>
        <p:txBody>
          <a:bodyPr wrap="none" lIns="0" tIns="0" rIns="0" bIns="0" rtlCol="0">
            <a:spAutoFit/>
          </a:bodyPr>
          <a:lstStyle/>
          <a:p>
            <a:pPr algn="ctr">
              <a:lnSpc>
                <a:spcPct val="80000"/>
              </a:lnSpc>
            </a:pPr>
            <a:r>
              <a:rPr lang="ja-JP" altLang="en-US" sz="800" dirty="0">
                <a:solidFill>
                  <a:srgbClr val="ED311D"/>
                </a:solidFill>
                <a:latin typeface="Arial" panose="020B0604020202020204" pitchFamily="34" charset="0"/>
                <a:ea typeface="ＭＳ ゴシック" panose="020B0609070205080204" pitchFamily="49" charset="-128"/>
                <a:cs typeface="Arial" panose="020B0604020202020204" pitchFamily="34" charset="0"/>
              </a:rPr>
              <a:t>⑦</a:t>
            </a:r>
            <a:endParaRPr kumimoji="1" lang="ja-JP" altLang="en-US" sz="800" dirty="0">
              <a:solidFill>
                <a:srgbClr val="ED311D"/>
              </a:solidFill>
              <a:latin typeface="Arial" panose="020B0604020202020204" pitchFamily="34" charset="0"/>
              <a:ea typeface="ＭＳ ゴシック" panose="020B0609070205080204" pitchFamily="49" charset="-128"/>
              <a:cs typeface="Arial" panose="020B0604020202020204" pitchFamily="34" charset="0"/>
            </a:endParaRPr>
          </a:p>
        </p:txBody>
      </p:sp>
      <p:sp>
        <p:nvSpPr>
          <p:cNvPr id="189" name="テキスト ボックス 188"/>
          <p:cNvSpPr txBox="1"/>
          <p:nvPr/>
        </p:nvSpPr>
        <p:spPr>
          <a:xfrm>
            <a:off x="604729" y="2315790"/>
            <a:ext cx="338233" cy="258532"/>
          </a:xfrm>
          <a:prstGeom prst="rect">
            <a:avLst/>
          </a:prstGeom>
          <a:noFill/>
        </p:spPr>
        <p:txBody>
          <a:bodyPr wrap="none" lIns="0" tIns="0" rIns="0" bIns="0" rtlCol="0">
            <a:spAutoFit/>
          </a:bodyPr>
          <a:lstStyle/>
          <a:p>
            <a:pPr algn="ctr">
              <a:lnSpc>
                <a:spcPct val="80000"/>
              </a:lnSpc>
            </a:pPr>
            <a:r>
              <a:rPr kumimoji="1" lang="en-US" altLang="ja-JP" sz="700" dirty="0">
                <a:solidFill>
                  <a:srgbClr val="ED311D"/>
                </a:solidFill>
                <a:latin typeface="Arial" panose="020B0604020202020204" pitchFamily="34" charset="0"/>
                <a:ea typeface="ＭＳ ゴシック" panose="020B0609070205080204" pitchFamily="49" charset="-128"/>
                <a:cs typeface="Arial" panose="020B0604020202020204" pitchFamily="34" charset="0"/>
              </a:rPr>
              <a:t>FIRST</a:t>
            </a:r>
          </a:p>
          <a:p>
            <a:pPr algn="ctr">
              <a:lnSpc>
                <a:spcPct val="80000"/>
              </a:lnSpc>
            </a:pPr>
            <a:r>
              <a:rPr lang="en-US" altLang="ja-JP" sz="700" dirty="0">
                <a:solidFill>
                  <a:srgbClr val="ED311D"/>
                </a:solidFill>
                <a:latin typeface="Arial" panose="020B0604020202020204" pitchFamily="34" charset="0"/>
                <a:ea typeface="ＭＳ ゴシック" panose="020B0609070205080204" pitchFamily="49" charset="-128"/>
                <a:cs typeface="Arial" panose="020B0604020202020204" pitchFamily="34" charset="0"/>
              </a:rPr>
              <a:t>MIDDLE</a:t>
            </a:r>
          </a:p>
          <a:p>
            <a:pPr algn="ctr">
              <a:lnSpc>
                <a:spcPct val="80000"/>
              </a:lnSpc>
            </a:pPr>
            <a:r>
              <a:rPr kumimoji="1" lang="en-US" altLang="ja-JP" sz="700" dirty="0">
                <a:solidFill>
                  <a:srgbClr val="ED311D"/>
                </a:solidFill>
                <a:latin typeface="Arial" panose="020B0604020202020204" pitchFamily="34" charset="0"/>
                <a:ea typeface="ＭＳ ゴシック" panose="020B0609070205080204" pitchFamily="49" charset="-128"/>
                <a:cs typeface="Arial" panose="020B0604020202020204" pitchFamily="34" charset="0"/>
              </a:rPr>
              <a:t>NAME</a:t>
            </a:r>
            <a:endParaRPr kumimoji="1" lang="ja-JP" altLang="en-US" sz="700" dirty="0">
              <a:solidFill>
                <a:srgbClr val="ED311D"/>
              </a:solidFill>
              <a:latin typeface="Arial" panose="020B0604020202020204" pitchFamily="34" charset="0"/>
              <a:ea typeface="ＭＳ ゴシック" panose="020B0609070205080204" pitchFamily="49" charset="-128"/>
              <a:cs typeface="Arial" panose="020B0604020202020204" pitchFamily="34" charset="0"/>
            </a:endParaRPr>
          </a:p>
        </p:txBody>
      </p:sp>
      <p:sp>
        <p:nvSpPr>
          <p:cNvPr id="190" name="テキスト ボックス 189"/>
          <p:cNvSpPr txBox="1"/>
          <p:nvPr/>
        </p:nvSpPr>
        <p:spPr>
          <a:xfrm>
            <a:off x="652803" y="2696819"/>
            <a:ext cx="258084" cy="172355"/>
          </a:xfrm>
          <a:prstGeom prst="rect">
            <a:avLst/>
          </a:prstGeom>
          <a:noFill/>
        </p:spPr>
        <p:txBody>
          <a:bodyPr wrap="none" lIns="0" tIns="0" rIns="0" bIns="0" rtlCol="0">
            <a:spAutoFit/>
          </a:bodyPr>
          <a:lstStyle/>
          <a:p>
            <a:pPr algn="ctr">
              <a:lnSpc>
                <a:spcPct val="80000"/>
              </a:lnSpc>
            </a:pPr>
            <a:r>
              <a:rPr kumimoji="1" lang="en-US" altLang="ja-JP" sz="700" dirty="0">
                <a:solidFill>
                  <a:srgbClr val="ED311D"/>
                </a:solidFill>
                <a:latin typeface="Arial" panose="020B0604020202020204" pitchFamily="34" charset="0"/>
                <a:ea typeface="ＭＳ ゴシック" panose="020B0609070205080204" pitchFamily="49" charset="-128"/>
                <a:cs typeface="Arial" panose="020B0604020202020204" pitchFamily="34" charset="0"/>
              </a:rPr>
              <a:t>LAST</a:t>
            </a:r>
          </a:p>
          <a:p>
            <a:pPr algn="ctr">
              <a:lnSpc>
                <a:spcPct val="80000"/>
              </a:lnSpc>
            </a:pPr>
            <a:r>
              <a:rPr lang="en-US" altLang="ja-JP" sz="700" dirty="0">
                <a:solidFill>
                  <a:srgbClr val="ED311D"/>
                </a:solidFill>
                <a:latin typeface="Arial" panose="020B0604020202020204" pitchFamily="34" charset="0"/>
                <a:ea typeface="ＭＳ ゴシック" panose="020B0609070205080204" pitchFamily="49" charset="-128"/>
                <a:cs typeface="Arial" panose="020B0604020202020204" pitchFamily="34" charset="0"/>
              </a:rPr>
              <a:t>NAME</a:t>
            </a:r>
            <a:endParaRPr kumimoji="1" lang="ja-JP" altLang="en-US" sz="700" dirty="0">
              <a:solidFill>
                <a:srgbClr val="ED311D"/>
              </a:solidFill>
              <a:latin typeface="Arial" panose="020B0604020202020204" pitchFamily="34" charset="0"/>
              <a:ea typeface="ＭＳ ゴシック" panose="020B0609070205080204" pitchFamily="49" charset="-128"/>
              <a:cs typeface="Arial" panose="020B0604020202020204" pitchFamily="34" charset="0"/>
            </a:endParaRPr>
          </a:p>
        </p:txBody>
      </p:sp>
      <p:cxnSp>
        <p:nvCxnSpPr>
          <p:cNvPr id="191" name="直線コネクタ 190"/>
          <p:cNvCxnSpPr/>
          <p:nvPr/>
        </p:nvCxnSpPr>
        <p:spPr>
          <a:xfrm flipH="1">
            <a:off x="3427136" y="2926515"/>
            <a:ext cx="1" cy="388513"/>
          </a:xfrm>
          <a:prstGeom prst="line">
            <a:avLst/>
          </a:prstGeom>
          <a:ln w="6350">
            <a:solidFill>
              <a:srgbClr val="ED311D"/>
            </a:solidFill>
          </a:ln>
        </p:spPr>
        <p:style>
          <a:lnRef idx="1">
            <a:schemeClr val="accent1"/>
          </a:lnRef>
          <a:fillRef idx="0">
            <a:schemeClr val="accent1"/>
          </a:fillRef>
          <a:effectRef idx="0">
            <a:schemeClr val="accent1"/>
          </a:effectRef>
          <a:fontRef idx="minor">
            <a:schemeClr val="tx1"/>
          </a:fontRef>
        </p:style>
      </p:cxnSp>
      <p:sp>
        <p:nvSpPr>
          <p:cNvPr id="194" name="テキスト ボックス 193"/>
          <p:cNvSpPr txBox="1"/>
          <p:nvPr/>
        </p:nvSpPr>
        <p:spPr>
          <a:xfrm>
            <a:off x="4828506" y="3496801"/>
            <a:ext cx="290144" cy="196977"/>
          </a:xfrm>
          <a:prstGeom prst="rect">
            <a:avLst/>
          </a:prstGeom>
          <a:noFill/>
        </p:spPr>
        <p:txBody>
          <a:bodyPr wrap="none" lIns="0" tIns="0" rIns="0" bIns="0" rtlCol="0">
            <a:spAutoFit/>
          </a:bodyPr>
          <a:lstStyle/>
          <a:p>
            <a:pPr algn="ctr">
              <a:lnSpc>
                <a:spcPct val="80000"/>
              </a:lnSpc>
            </a:pPr>
            <a:r>
              <a:rPr kumimoji="1" lang="en-US" altLang="ja-JP" sz="800" dirty="0">
                <a:solidFill>
                  <a:srgbClr val="ED311D"/>
                </a:solidFill>
                <a:latin typeface="Arial" panose="020B0604020202020204" pitchFamily="34" charset="0"/>
                <a:ea typeface="ＭＳ ゴシック" panose="020B0609070205080204" pitchFamily="49" charset="-128"/>
                <a:cs typeface="Arial" panose="020B0604020202020204" pitchFamily="34" charset="0"/>
              </a:rPr>
              <a:t>Arrival</a:t>
            </a:r>
          </a:p>
          <a:p>
            <a:pPr algn="ctr">
              <a:lnSpc>
                <a:spcPct val="80000"/>
              </a:lnSpc>
            </a:pPr>
            <a:r>
              <a:rPr lang="en-US" altLang="ja-JP" sz="800" dirty="0">
                <a:solidFill>
                  <a:srgbClr val="ED311D"/>
                </a:solidFill>
                <a:latin typeface="Arial" panose="020B0604020202020204" pitchFamily="34" charset="0"/>
                <a:ea typeface="ＭＳ ゴシック" panose="020B0609070205080204" pitchFamily="49" charset="-128"/>
                <a:cs typeface="Arial" panose="020B0604020202020204" pitchFamily="34" charset="0"/>
              </a:rPr>
              <a:t>Date</a:t>
            </a:r>
            <a:endParaRPr kumimoji="1" lang="ja-JP" altLang="en-US" sz="800" dirty="0">
              <a:solidFill>
                <a:srgbClr val="ED311D"/>
              </a:solidFill>
              <a:latin typeface="Arial" panose="020B0604020202020204" pitchFamily="34" charset="0"/>
              <a:ea typeface="ＭＳ ゴシック" panose="020B0609070205080204" pitchFamily="49" charset="-128"/>
              <a:cs typeface="Arial" panose="020B0604020202020204" pitchFamily="34" charset="0"/>
            </a:endParaRPr>
          </a:p>
        </p:txBody>
      </p:sp>
      <p:sp>
        <p:nvSpPr>
          <p:cNvPr id="195" name="テキスト ボックス 194"/>
          <p:cNvSpPr txBox="1"/>
          <p:nvPr/>
        </p:nvSpPr>
        <p:spPr>
          <a:xfrm>
            <a:off x="3813923" y="3977682"/>
            <a:ext cx="269304" cy="196977"/>
          </a:xfrm>
          <a:prstGeom prst="rect">
            <a:avLst/>
          </a:prstGeom>
          <a:noFill/>
        </p:spPr>
        <p:txBody>
          <a:bodyPr wrap="none" lIns="0" tIns="0" rIns="0" bIns="0" rtlCol="0">
            <a:spAutoFit/>
          </a:bodyPr>
          <a:lstStyle/>
          <a:p>
            <a:pPr algn="ctr">
              <a:lnSpc>
                <a:spcPct val="80000"/>
              </a:lnSpc>
            </a:pPr>
            <a:r>
              <a:rPr kumimoji="1" lang="en-US" altLang="ja-JP" sz="800" dirty="0">
                <a:solidFill>
                  <a:srgbClr val="ED311D"/>
                </a:solidFill>
                <a:latin typeface="Arial" panose="020B0604020202020204" pitchFamily="34" charset="0"/>
                <a:ea typeface="ＭＳ ゴシック" panose="020B0609070205080204" pitchFamily="49" charset="-128"/>
                <a:cs typeface="Arial" panose="020B0604020202020204" pitchFamily="34" charset="0"/>
              </a:rPr>
              <a:t>SEAT</a:t>
            </a:r>
          </a:p>
          <a:p>
            <a:pPr algn="ctr">
              <a:lnSpc>
                <a:spcPct val="80000"/>
              </a:lnSpc>
            </a:pPr>
            <a:r>
              <a:rPr lang="en-US" altLang="ja-JP" sz="800" dirty="0">
                <a:solidFill>
                  <a:srgbClr val="ED311D"/>
                </a:solidFill>
                <a:latin typeface="Arial" panose="020B0604020202020204" pitchFamily="34" charset="0"/>
                <a:ea typeface="ＭＳ ゴシック" panose="020B0609070205080204" pitchFamily="49" charset="-128"/>
                <a:cs typeface="Arial" panose="020B0604020202020204" pitchFamily="34" charset="0"/>
              </a:rPr>
              <a:t>No.</a:t>
            </a:r>
            <a:endParaRPr kumimoji="1" lang="ja-JP" altLang="en-US" sz="800" dirty="0">
              <a:solidFill>
                <a:srgbClr val="ED311D"/>
              </a:solidFill>
              <a:latin typeface="Arial" panose="020B0604020202020204" pitchFamily="34" charset="0"/>
              <a:ea typeface="ＭＳ ゴシック" panose="020B0609070205080204" pitchFamily="49" charset="-128"/>
              <a:cs typeface="Arial" panose="020B0604020202020204" pitchFamily="34" charset="0"/>
            </a:endParaRPr>
          </a:p>
        </p:txBody>
      </p:sp>
      <p:sp>
        <p:nvSpPr>
          <p:cNvPr id="197" name="テキスト ボックス 196"/>
          <p:cNvSpPr txBox="1"/>
          <p:nvPr/>
        </p:nvSpPr>
        <p:spPr>
          <a:xfrm>
            <a:off x="2780928" y="4608336"/>
            <a:ext cx="394339" cy="98489"/>
          </a:xfrm>
          <a:prstGeom prst="rect">
            <a:avLst/>
          </a:prstGeom>
          <a:noFill/>
        </p:spPr>
        <p:txBody>
          <a:bodyPr wrap="none" lIns="0" tIns="0" rIns="0" bIns="0" rtlCol="0">
            <a:spAutoFit/>
          </a:bodyPr>
          <a:lstStyle/>
          <a:p>
            <a:pPr>
              <a:lnSpc>
                <a:spcPct val="80000"/>
              </a:lnSpc>
            </a:pPr>
            <a:r>
              <a:rPr lang="ja-JP" altLang="en-US" sz="800" dirty="0">
                <a:solidFill>
                  <a:srgbClr val="ED311D"/>
                </a:solidFill>
                <a:latin typeface="Arial" panose="020B0604020202020204" pitchFamily="34" charset="0"/>
                <a:ea typeface="ＭＳ ゴシック" panose="020B0609070205080204" pitchFamily="49" charset="-128"/>
                <a:cs typeface="Arial" panose="020B0604020202020204" pitchFamily="34" charset="0"/>
              </a:rPr>
              <a:t>⑪  </a:t>
            </a:r>
            <a:r>
              <a:rPr lang="en-US" altLang="ja-JP" sz="800" dirty="0">
                <a:solidFill>
                  <a:srgbClr val="ED311D"/>
                </a:solidFill>
                <a:latin typeface="Arial" panose="020B0604020202020204" pitchFamily="34" charset="0"/>
                <a:ea typeface="ＭＳ ゴシック" panose="020B0609070205080204" pitchFamily="49" charset="-128"/>
                <a:cs typeface="Arial" panose="020B0604020202020204" pitchFamily="34" charset="0"/>
              </a:rPr>
              <a:t>CITY</a:t>
            </a:r>
            <a:endParaRPr kumimoji="1" lang="ja-JP" altLang="en-US" sz="800" dirty="0">
              <a:solidFill>
                <a:srgbClr val="ED311D"/>
              </a:solidFill>
              <a:latin typeface="Arial" panose="020B0604020202020204" pitchFamily="34" charset="0"/>
              <a:ea typeface="ＭＳ ゴシック" panose="020B0609070205080204" pitchFamily="49" charset="-128"/>
              <a:cs typeface="Arial" panose="020B0604020202020204" pitchFamily="34" charset="0"/>
            </a:endParaRPr>
          </a:p>
        </p:txBody>
      </p:sp>
      <p:sp>
        <p:nvSpPr>
          <p:cNvPr id="199" name="テキスト ボックス 198"/>
          <p:cNvSpPr txBox="1"/>
          <p:nvPr/>
        </p:nvSpPr>
        <p:spPr>
          <a:xfrm>
            <a:off x="4758775" y="3382853"/>
            <a:ext cx="102592" cy="98489"/>
          </a:xfrm>
          <a:prstGeom prst="rect">
            <a:avLst/>
          </a:prstGeom>
          <a:noFill/>
        </p:spPr>
        <p:txBody>
          <a:bodyPr wrap="none" lIns="0" tIns="0" rIns="0" bIns="0" rtlCol="0">
            <a:spAutoFit/>
          </a:bodyPr>
          <a:lstStyle/>
          <a:p>
            <a:pPr algn="ctr">
              <a:lnSpc>
                <a:spcPct val="80000"/>
              </a:lnSpc>
            </a:pPr>
            <a:r>
              <a:rPr lang="ja-JP" altLang="en-US" sz="800" dirty="0">
                <a:solidFill>
                  <a:srgbClr val="ED311D"/>
                </a:solidFill>
                <a:latin typeface="Arial" panose="020B0604020202020204" pitchFamily="34" charset="0"/>
                <a:ea typeface="ＭＳ ゴシック" panose="020B0609070205080204" pitchFamily="49" charset="-128"/>
                <a:cs typeface="Arial" panose="020B0604020202020204" pitchFamily="34" charset="0"/>
              </a:rPr>
              <a:t>⑥</a:t>
            </a:r>
            <a:endParaRPr kumimoji="1" lang="ja-JP" altLang="en-US" sz="800" dirty="0">
              <a:solidFill>
                <a:srgbClr val="ED311D"/>
              </a:solidFill>
              <a:latin typeface="Arial" panose="020B0604020202020204" pitchFamily="34" charset="0"/>
              <a:ea typeface="ＭＳ ゴシック" panose="020B0609070205080204" pitchFamily="49" charset="-128"/>
              <a:cs typeface="Arial" panose="020B0604020202020204" pitchFamily="34" charset="0"/>
            </a:endParaRPr>
          </a:p>
        </p:txBody>
      </p:sp>
      <p:sp>
        <p:nvSpPr>
          <p:cNvPr id="200" name="テキスト ボックス 199"/>
          <p:cNvSpPr txBox="1"/>
          <p:nvPr/>
        </p:nvSpPr>
        <p:spPr>
          <a:xfrm>
            <a:off x="3752068" y="3876378"/>
            <a:ext cx="102592" cy="98489"/>
          </a:xfrm>
          <a:prstGeom prst="rect">
            <a:avLst/>
          </a:prstGeom>
          <a:noFill/>
        </p:spPr>
        <p:txBody>
          <a:bodyPr wrap="none" lIns="0" tIns="0" rIns="0" bIns="0" rtlCol="0">
            <a:spAutoFit/>
          </a:bodyPr>
          <a:lstStyle/>
          <a:p>
            <a:pPr algn="ctr">
              <a:lnSpc>
                <a:spcPct val="80000"/>
              </a:lnSpc>
            </a:pPr>
            <a:r>
              <a:rPr lang="ja-JP" altLang="en-US" sz="800" dirty="0">
                <a:solidFill>
                  <a:srgbClr val="ED311D"/>
                </a:solidFill>
                <a:latin typeface="Arial" panose="020B0604020202020204" pitchFamily="34" charset="0"/>
                <a:ea typeface="ＭＳ ゴシック" panose="020B0609070205080204" pitchFamily="49" charset="-128"/>
                <a:cs typeface="Arial" panose="020B0604020202020204" pitchFamily="34" charset="0"/>
              </a:rPr>
              <a:t>⑧</a:t>
            </a:r>
            <a:endParaRPr kumimoji="1" lang="ja-JP" altLang="en-US" sz="800" dirty="0">
              <a:solidFill>
                <a:srgbClr val="ED311D"/>
              </a:solidFill>
              <a:latin typeface="Arial" panose="020B0604020202020204" pitchFamily="34" charset="0"/>
              <a:ea typeface="ＭＳ ゴシック" panose="020B0609070205080204" pitchFamily="49" charset="-128"/>
              <a:cs typeface="Arial" panose="020B0604020202020204" pitchFamily="34" charset="0"/>
            </a:endParaRPr>
          </a:p>
        </p:txBody>
      </p:sp>
      <p:sp>
        <p:nvSpPr>
          <p:cNvPr id="201" name="テキスト ボックス 200"/>
          <p:cNvSpPr txBox="1"/>
          <p:nvPr/>
        </p:nvSpPr>
        <p:spPr>
          <a:xfrm>
            <a:off x="1560821" y="3502594"/>
            <a:ext cx="307777" cy="295466"/>
          </a:xfrm>
          <a:prstGeom prst="rect">
            <a:avLst/>
          </a:prstGeom>
          <a:noFill/>
        </p:spPr>
        <p:txBody>
          <a:bodyPr wrap="none" lIns="0" tIns="0" rIns="0" bIns="0" rtlCol="0">
            <a:spAutoFit/>
          </a:bodyPr>
          <a:lstStyle/>
          <a:p>
            <a:pPr algn="ctr">
              <a:lnSpc>
                <a:spcPct val="80000"/>
              </a:lnSpc>
            </a:pPr>
            <a:r>
              <a:rPr kumimoji="1" lang="en-US" altLang="ja-JP" sz="800" dirty="0">
                <a:solidFill>
                  <a:srgbClr val="ED311D"/>
                </a:solidFill>
                <a:latin typeface="Arial" panose="020B0604020202020204" pitchFamily="34" charset="0"/>
                <a:ea typeface="ＭＳ ゴシック" panose="020B0609070205080204" pitchFamily="49" charset="-128"/>
                <a:cs typeface="Arial" panose="020B0604020202020204" pitchFamily="34" charset="0"/>
              </a:rPr>
              <a:t>DATE</a:t>
            </a:r>
          </a:p>
          <a:p>
            <a:pPr algn="ctr">
              <a:lnSpc>
                <a:spcPct val="80000"/>
              </a:lnSpc>
            </a:pPr>
            <a:r>
              <a:rPr lang="en-US" altLang="ja-JP" sz="800" dirty="0">
                <a:solidFill>
                  <a:srgbClr val="ED311D"/>
                </a:solidFill>
                <a:latin typeface="Arial" panose="020B0604020202020204" pitchFamily="34" charset="0"/>
                <a:ea typeface="ＭＳ ゴシック" panose="020B0609070205080204" pitchFamily="49" charset="-128"/>
                <a:cs typeface="Arial" panose="020B0604020202020204" pitchFamily="34" charset="0"/>
              </a:rPr>
              <a:t>of</a:t>
            </a:r>
          </a:p>
          <a:p>
            <a:pPr algn="ctr">
              <a:lnSpc>
                <a:spcPct val="80000"/>
              </a:lnSpc>
            </a:pPr>
            <a:r>
              <a:rPr kumimoji="1" lang="en-US" altLang="ja-JP" sz="800" dirty="0">
                <a:solidFill>
                  <a:srgbClr val="ED311D"/>
                </a:solidFill>
                <a:latin typeface="Arial" panose="020B0604020202020204" pitchFamily="34" charset="0"/>
                <a:ea typeface="ＭＳ ゴシック" panose="020B0609070205080204" pitchFamily="49" charset="-128"/>
                <a:cs typeface="Arial" panose="020B0604020202020204" pitchFamily="34" charset="0"/>
              </a:rPr>
              <a:t>BIRTH</a:t>
            </a:r>
            <a:endParaRPr kumimoji="1" lang="ja-JP" altLang="en-US" sz="800" dirty="0">
              <a:solidFill>
                <a:srgbClr val="ED311D"/>
              </a:solidFill>
              <a:latin typeface="Arial" panose="020B0604020202020204" pitchFamily="34" charset="0"/>
              <a:ea typeface="ＭＳ ゴシック" panose="020B0609070205080204" pitchFamily="49" charset="-128"/>
              <a:cs typeface="Arial" panose="020B0604020202020204" pitchFamily="34" charset="0"/>
            </a:endParaRPr>
          </a:p>
        </p:txBody>
      </p:sp>
      <p:sp>
        <p:nvSpPr>
          <p:cNvPr id="202" name="テキスト ボックス 201"/>
          <p:cNvSpPr txBox="1"/>
          <p:nvPr/>
        </p:nvSpPr>
        <p:spPr>
          <a:xfrm>
            <a:off x="1570313" y="3368444"/>
            <a:ext cx="102592" cy="98489"/>
          </a:xfrm>
          <a:prstGeom prst="rect">
            <a:avLst/>
          </a:prstGeom>
          <a:noFill/>
        </p:spPr>
        <p:txBody>
          <a:bodyPr wrap="none" lIns="0" tIns="0" rIns="0" bIns="0" rtlCol="0">
            <a:spAutoFit/>
          </a:bodyPr>
          <a:lstStyle/>
          <a:p>
            <a:pPr algn="ctr">
              <a:lnSpc>
                <a:spcPct val="80000"/>
              </a:lnSpc>
            </a:pPr>
            <a:r>
              <a:rPr lang="ja-JP" altLang="en-US" sz="800" dirty="0">
                <a:solidFill>
                  <a:srgbClr val="ED311D"/>
                </a:solidFill>
                <a:latin typeface="Arial" panose="020B0604020202020204" pitchFamily="34" charset="0"/>
                <a:ea typeface="ＭＳ ゴシック" panose="020B0609070205080204" pitchFamily="49" charset="-128"/>
                <a:cs typeface="Arial" panose="020B0604020202020204" pitchFamily="34" charset="0"/>
              </a:rPr>
              <a:t>⑤</a:t>
            </a:r>
            <a:endParaRPr kumimoji="1" lang="ja-JP" altLang="en-US" sz="800" dirty="0">
              <a:solidFill>
                <a:srgbClr val="ED311D"/>
              </a:solidFill>
              <a:latin typeface="Arial" panose="020B0604020202020204" pitchFamily="34" charset="0"/>
              <a:ea typeface="ＭＳ ゴシック" panose="020B0609070205080204" pitchFamily="49" charset="-128"/>
              <a:cs typeface="Arial" panose="020B0604020202020204" pitchFamily="34" charset="0"/>
            </a:endParaRPr>
          </a:p>
        </p:txBody>
      </p:sp>
      <p:sp>
        <p:nvSpPr>
          <p:cNvPr id="203" name="テキスト ボックス 202"/>
          <p:cNvSpPr txBox="1"/>
          <p:nvPr/>
        </p:nvSpPr>
        <p:spPr>
          <a:xfrm>
            <a:off x="3293177" y="4606531"/>
            <a:ext cx="312586" cy="98489"/>
          </a:xfrm>
          <a:prstGeom prst="rect">
            <a:avLst/>
          </a:prstGeom>
          <a:noFill/>
        </p:spPr>
        <p:txBody>
          <a:bodyPr wrap="none" lIns="0" tIns="0" rIns="0" bIns="0" rtlCol="0">
            <a:spAutoFit/>
          </a:bodyPr>
          <a:lstStyle/>
          <a:p>
            <a:pPr>
              <a:lnSpc>
                <a:spcPct val="80000"/>
              </a:lnSpc>
            </a:pPr>
            <a:r>
              <a:rPr lang="en-US" altLang="ja-JP" sz="800" dirty="0">
                <a:solidFill>
                  <a:srgbClr val="ED311D"/>
                </a:solidFill>
                <a:latin typeface="Arial" panose="020B0604020202020204" pitchFamily="34" charset="0"/>
                <a:ea typeface="ＭＳ ゴシック" panose="020B0609070205080204" pitchFamily="49" charset="-128"/>
                <a:cs typeface="Arial" panose="020B0604020202020204" pitchFamily="34" charset="0"/>
              </a:rPr>
              <a:t>WARD</a:t>
            </a:r>
            <a:endParaRPr kumimoji="1" lang="ja-JP" altLang="en-US" sz="800" dirty="0">
              <a:solidFill>
                <a:srgbClr val="ED311D"/>
              </a:solidFill>
              <a:latin typeface="Arial" panose="020B0604020202020204" pitchFamily="34" charset="0"/>
              <a:ea typeface="ＭＳ ゴシック" panose="020B0609070205080204" pitchFamily="49" charset="-128"/>
              <a:cs typeface="Arial" panose="020B0604020202020204" pitchFamily="34" charset="0"/>
            </a:endParaRPr>
          </a:p>
        </p:txBody>
      </p:sp>
      <p:sp>
        <p:nvSpPr>
          <p:cNvPr id="204" name="テキスト ボックス 203"/>
          <p:cNvSpPr txBox="1"/>
          <p:nvPr/>
        </p:nvSpPr>
        <p:spPr>
          <a:xfrm>
            <a:off x="925066" y="3409520"/>
            <a:ext cx="583493" cy="276999"/>
          </a:xfrm>
          <a:prstGeom prst="rect">
            <a:avLst/>
          </a:prstGeom>
          <a:noFill/>
        </p:spPr>
        <p:txBody>
          <a:bodyPr wrap="none" lIns="0" tIns="0" rIns="0" bIns="0" rtlCol="0">
            <a:spAutoFit/>
          </a:bodyPr>
          <a:lstStyle/>
          <a:p>
            <a:r>
              <a:rPr lang="en-US" altLang="ja-JP" sz="900" b="1" dirty="0">
                <a:solidFill>
                  <a:srgbClr val="ED311D"/>
                </a:solidFill>
                <a:latin typeface="Arial" panose="020B0604020202020204" pitchFamily="34" charset="0"/>
                <a:ea typeface="ＭＳ Ｐゴシック" pitchFamily="50" charset="-128"/>
                <a:cs typeface="Arial" panose="020B0604020202020204" pitchFamily="34" charset="0"/>
              </a:rPr>
              <a:t>M </a:t>
            </a:r>
            <a:r>
              <a:rPr lang="en-US" altLang="ja-JP" sz="900" dirty="0">
                <a:latin typeface="Arial" panose="020B0604020202020204" pitchFamily="34" charset="0"/>
                <a:ea typeface="ＭＳ Ｐゴシック" pitchFamily="50" charset="-128"/>
                <a:cs typeface="Arial" panose="020B0604020202020204" pitchFamily="34" charset="0"/>
              </a:rPr>
              <a:t>: </a:t>
            </a:r>
            <a:r>
              <a:rPr lang="en-US" altLang="ja-JP" sz="900" dirty="0">
                <a:latin typeface="Arial" panose="020B0604020202020204" pitchFamily="34" charset="0"/>
                <a:cs typeface="Arial" panose="020B0604020202020204" pitchFamily="34" charset="0"/>
              </a:rPr>
              <a:t>Male</a:t>
            </a:r>
          </a:p>
          <a:p>
            <a:r>
              <a:rPr lang="en-US" altLang="ja-JP" sz="900" b="1" dirty="0">
                <a:solidFill>
                  <a:srgbClr val="ED311D"/>
                </a:solidFill>
                <a:latin typeface="Arial" panose="020B0604020202020204" pitchFamily="34" charset="0"/>
                <a:ea typeface="ＭＳ Ｐゴシック" pitchFamily="50" charset="-128"/>
                <a:cs typeface="Arial" panose="020B0604020202020204" pitchFamily="34" charset="0"/>
              </a:rPr>
              <a:t>F</a:t>
            </a:r>
            <a:r>
              <a:rPr lang="ja-JP" altLang="en-US" sz="900" b="1" dirty="0">
                <a:solidFill>
                  <a:srgbClr val="ED311D"/>
                </a:solidFill>
                <a:latin typeface="Arial" panose="020B0604020202020204" pitchFamily="34" charset="0"/>
                <a:ea typeface="ＭＳ Ｐゴシック" pitchFamily="50" charset="-128"/>
                <a:cs typeface="Arial" panose="020B0604020202020204" pitchFamily="34" charset="0"/>
              </a:rPr>
              <a:t>  </a:t>
            </a:r>
            <a:r>
              <a:rPr lang="en-US" altLang="ja-JP" sz="900" dirty="0">
                <a:latin typeface="Arial" panose="020B0604020202020204" pitchFamily="34" charset="0"/>
                <a:ea typeface="ＭＳ Ｐゴシック" pitchFamily="50" charset="-128"/>
                <a:cs typeface="Arial" panose="020B0604020202020204" pitchFamily="34" charset="0"/>
              </a:rPr>
              <a:t>: Female</a:t>
            </a:r>
            <a:endParaRPr lang="ja-JP" altLang="en-US" sz="900" dirty="0">
              <a:latin typeface="Arial" panose="020B0604020202020204" pitchFamily="34" charset="0"/>
              <a:ea typeface="ＭＳ Ｐゴシック" pitchFamily="50" charset="-128"/>
              <a:cs typeface="Arial" panose="020B0604020202020204" pitchFamily="34" charset="0"/>
            </a:endParaRPr>
          </a:p>
        </p:txBody>
      </p:sp>
      <p:sp>
        <p:nvSpPr>
          <p:cNvPr id="205" name="正方形/長方形 204"/>
          <p:cNvSpPr/>
          <p:nvPr/>
        </p:nvSpPr>
        <p:spPr>
          <a:xfrm>
            <a:off x="583810" y="3362660"/>
            <a:ext cx="305384" cy="388354"/>
          </a:xfrm>
          <a:prstGeom prst="rect">
            <a:avLst/>
          </a:prstGeom>
          <a:noFill/>
          <a:ln w="6350">
            <a:solidFill>
              <a:srgbClr val="ED311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06" name="テキスト ボックス 205"/>
          <p:cNvSpPr txBox="1"/>
          <p:nvPr/>
        </p:nvSpPr>
        <p:spPr>
          <a:xfrm>
            <a:off x="2421022" y="3712070"/>
            <a:ext cx="242054" cy="86177"/>
          </a:xfrm>
          <a:prstGeom prst="rect">
            <a:avLst/>
          </a:prstGeom>
          <a:noFill/>
        </p:spPr>
        <p:txBody>
          <a:bodyPr wrap="none" lIns="0" tIns="0" rIns="0" bIns="0" rtlCol="0">
            <a:spAutoFit/>
          </a:bodyPr>
          <a:lstStyle/>
          <a:p>
            <a:pPr algn="ctr">
              <a:lnSpc>
                <a:spcPct val="80000"/>
              </a:lnSpc>
            </a:pPr>
            <a:r>
              <a:rPr kumimoji="1" lang="en-US" altLang="ja-JP" sz="700" dirty="0">
                <a:latin typeface="Arial" panose="020B0604020202020204" pitchFamily="34" charset="0"/>
                <a:ea typeface="ＭＳ ゴシック" panose="020B0609070205080204" pitchFamily="49" charset="-128"/>
                <a:cs typeface="Arial" panose="020B0604020202020204" pitchFamily="34" charset="0"/>
              </a:rPr>
              <a:t>YEAR</a:t>
            </a:r>
            <a:endParaRPr kumimoji="1" lang="ja-JP" altLang="en-US" sz="700" dirty="0">
              <a:latin typeface="Arial" panose="020B0604020202020204" pitchFamily="34" charset="0"/>
              <a:ea typeface="ＭＳ ゴシック" panose="020B0609070205080204" pitchFamily="49" charset="-128"/>
              <a:cs typeface="Arial" panose="020B0604020202020204" pitchFamily="34" charset="0"/>
            </a:endParaRPr>
          </a:p>
        </p:txBody>
      </p:sp>
      <p:sp>
        <p:nvSpPr>
          <p:cNvPr id="207" name="テキスト ボックス 206"/>
          <p:cNvSpPr txBox="1"/>
          <p:nvPr/>
        </p:nvSpPr>
        <p:spPr>
          <a:xfrm>
            <a:off x="3382451" y="3713494"/>
            <a:ext cx="328616" cy="86177"/>
          </a:xfrm>
          <a:prstGeom prst="rect">
            <a:avLst/>
          </a:prstGeom>
          <a:noFill/>
        </p:spPr>
        <p:txBody>
          <a:bodyPr wrap="none" lIns="0" tIns="0" rIns="0" bIns="0" rtlCol="0">
            <a:spAutoFit/>
          </a:bodyPr>
          <a:lstStyle/>
          <a:p>
            <a:pPr algn="ctr">
              <a:lnSpc>
                <a:spcPct val="80000"/>
              </a:lnSpc>
            </a:pPr>
            <a:r>
              <a:rPr kumimoji="1" lang="en-US" altLang="ja-JP" sz="700" dirty="0">
                <a:latin typeface="Arial" panose="020B0604020202020204" pitchFamily="34" charset="0"/>
                <a:ea typeface="ＭＳ ゴシック" panose="020B0609070205080204" pitchFamily="49" charset="-128"/>
                <a:cs typeface="Arial" panose="020B0604020202020204" pitchFamily="34" charset="0"/>
              </a:rPr>
              <a:t>MONTH</a:t>
            </a:r>
            <a:endParaRPr kumimoji="1" lang="ja-JP" altLang="en-US" sz="700" dirty="0">
              <a:latin typeface="Arial" panose="020B0604020202020204" pitchFamily="34" charset="0"/>
              <a:ea typeface="ＭＳ ゴシック" panose="020B0609070205080204" pitchFamily="49" charset="-128"/>
              <a:cs typeface="Arial" panose="020B0604020202020204" pitchFamily="34" charset="0"/>
            </a:endParaRPr>
          </a:p>
        </p:txBody>
      </p:sp>
      <p:sp>
        <p:nvSpPr>
          <p:cNvPr id="208" name="テキスト ボックス 207"/>
          <p:cNvSpPr txBox="1"/>
          <p:nvPr/>
        </p:nvSpPr>
        <p:spPr>
          <a:xfrm>
            <a:off x="4236977" y="3704974"/>
            <a:ext cx="237244" cy="86177"/>
          </a:xfrm>
          <a:prstGeom prst="rect">
            <a:avLst/>
          </a:prstGeom>
          <a:noFill/>
        </p:spPr>
        <p:txBody>
          <a:bodyPr wrap="none" lIns="0" tIns="0" rIns="0" bIns="0" rtlCol="0">
            <a:spAutoFit/>
          </a:bodyPr>
          <a:lstStyle/>
          <a:p>
            <a:pPr algn="ctr">
              <a:lnSpc>
                <a:spcPct val="80000"/>
              </a:lnSpc>
            </a:pPr>
            <a:r>
              <a:rPr kumimoji="1" lang="en-US" altLang="ja-JP" sz="700" dirty="0">
                <a:latin typeface="Arial" panose="020B0604020202020204" pitchFamily="34" charset="0"/>
                <a:ea typeface="ＭＳ ゴシック" panose="020B0609070205080204" pitchFamily="49" charset="-128"/>
                <a:cs typeface="Arial" panose="020B0604020202020204" pitchFamily="34" charset="0"/>
              </a:rPr>
              <a:t>DATE</a:t>
            </a:r>
            <a:endParaRPr kumimoji="1" lang="ja-JP" altLang="en-US" sz="700" dirty="0">
              <a:latin typeface="Arial" panose="020B0604020202020204" pitchFamily="34" charset="0"/>
              <a:ea typeface="ＭＳ ゴシック" panose="020B0609070205080204" pitchFamily="49" charset="-128"/>
              <a:cs typeface="Arial" panose="020B0604020202020204" pitchFamily="34" charset="0"/>
            </a:endParaRPr>
          </a:p>
        </p:txBody>
      </p:sp>
      <p:cxnSp>
        <p:nvCxnSpPr>
          <p:cNvPr id="209" name="直線コネクタ 208"/>
          <p:cNvCxnSpPr/>
          <p:nvPr/>
        </p:nvCxnSpPr>
        <p:spPr>
          <a:xfrm flipH="1">
            <a:off x="3087029" y="3473087"/>
            <a:ext cx="72008" cy="149198"/>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0" name="直線コネクタ 209"/>
          <p:cNvCxnSpPr/>
          <p:nvPr/>
        </p:nvCxnSpPr>
        <p:spPr>
          <a:xfrm flipH="1">
            <a:off x="3888808" y="3474104"/>
            <a:ext cx="72008" cy="149198"/>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1" name="直線コネクタ 210"/>
          <p:cNvCxnSpPr/>
          <p:nvPr/>
        </p:nvCxnSpPr>
        <p:spPr>
          <a:xfrm>
            <a:off x="2029445" y="3676086"/>
            <a:ext cx="1018666"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2" name="直線コネクタ 211"/>
          <p:cNvCxnSpPr/>
          <p:nvPr/>
        </p:nvCxnSpPr>
        <p:spPr>
          <a:xfrm>
            <a:off x="3255601" y="3676086"/>
            <a:ext cx="597931"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3" name="直線コネクタ 212"/>
          <p:cNvCxnSpPr/>
          <p:nvPr/>
        </p:nvCxnSpPr>
        <p:spPr>
          <a:xfrm>
            <a:off x="4040094" y="3676086"/>
            <a:ext cx="597931"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sp>
        <p:nvSpPr>
          <p:cNvPr id="214" name="テキスト ボックス 213"/>
          <p:cNvSpPr txBox="1"/>
          <p:nvPr/>
        </p:nvSpPr>
        <p:spPr>
          <a:xfrm>
            <a:off x="5387604" y="3720925"/>
            <a:ext cx="328616" cy="86177"/>
          </a:xfrm>
          <a:prstGeom prst="rect">
            <a:avLst/>
          </a:prstGeom>
          <a:noFill/>
        </p:spPr>
        <p:txBody>
          <a:bodyPr wrap="none" lIns="0" tIns="0" rIns="0" bIns="0" rtlCol="0">
            <a:spAutoFit/>
          </a:bodyPr>
          <a:lstStyle/>
          <a:p>
            <a:pPr algn="ctr">
              <a:lnSpc>
                <a:spcPct val="80000"/>
              </a:lnSpc>
            </a:pPr>
            <a:r>
              <a:rPr kumimoji="1" lang="en-US" altLang="ja-JP" sz="700" dirty="0">
                <a:latin typeface="Arial" panose="020B0604020202020204" pitchFamily="34" charset="0"/>
                <a:ea typeface="ＭＳ ゴシック" panose="020B0609070205080204" pitchFamily="49" charset="-128"/>
                <a:cs typeface="Arial" panose="020B0604020202020204" pitchFamily="34" charset="0"/>
              </a:rPr>
              <a:t>MONTH</a:t>
            </a:r>
            <a:endParaRPr kumimoji="1" lang="ja-JP" altLang="en-US" sz="700" dirty="0">
              <a:latin typeface="Arial" panose="020B0604020202020204" pitchFamily="34" charset="0"/>
              <a:ea typeface="ＭＳ ゴシック" panose="020B0609070205080204" pitchFamily="49" charset="-128"/>
              <a:cs typeface="Arial" panose="020B0604020202020204" pitchFamily="34" charset="0"/>
            </a:endParaRPr>
          </a:p>
        </p:txBody>
      </p:sp>
      <p:sp>
        <p:nvSpPr>
          <p:cNvPr id="215" name="テキスト ボックス 214"/>
          <p:cNvSpPr txBox="1"/>
          <p:nvPr/>
        </p:nvSpPr>
        <p:spPr>
          <a:xfrm>
            <a:off x="6237371" y="3713493"/>
            <a:ext cx="237244" cy="86177"/>
          </a:xfrm>
          <a:prstGeom prst="rect">
            <a:avLst/>
          </a:prstGeom>
          <a:noFill/>
        </p:spPr>
        <p:txBody>
          <a:bodyPr wrap="none" lIns="0" tIns="0" rIns="0" bIns="0" rtlCol="0">
            <a:spAutoFit/>
          </a:bodyPr>
          <a:lstStyle/>
          <a:p>
            <a:pPr algn="ctr">
              <a:lnSpc>
                <a:spcPct val="80000"/>
              </a:lnSpc>
            </a:pPr>
            <a:r>
              <a:rPr kumimoji="1" lang="en-US" altLang="ja-JP" sz="700" dirty="0">
                <a:latin typeface="Arial" panose="020B0604020202020204" pitchFamily="34" charset="0"/>
                <a:ea typeface="ＭＳ ゴシック" panose="020B0609070205080204" pitchFamily="49" charset="-128"/>
                <a:cs typeface="Arial" panose="020B0604020202020204" pitchFamily="34" charset="0"/>
              </a:rPr>
              <a:t>DATE</a:t>
            </a:r>
            <a:endParaRPr kumimoji="1" lang="ja-JP" altLang="en-US" sz="700" dirty="0">
              <a:latin typeface="Arial" panose="020B0604020202020204" pitchFamily="34" charset="0"/>
              <a:ea typeface="ＭＳ ゴシック" panose="020B0609070205080204" pitchFamily="49" charset="-128"/>
              <a:cs typeface="Arial" panose="020B0604020202020204" pitchFamily="34" charset="0"/>
            </a:endParaRPr>
          </a:p>
        </p:txBody>
      </p:sp>
      <p:cxnSp>
        <p:nvCxnSpPr>
          <p:cNvPr id="216" name="直線コネクタ 215"/>
          <p:cNvCxnSpPr/>
          <p:nvPr/>
        </p:nvCxnSpPr>
        <p:spPr>
          <a:xfrm flipH="1">
            <a:off x="5910882" y="3481579"/>
            <a:ext cx="72008" cy="149198"/>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7" name="直線コネクタ 216"/>
          <p:cNvCxnSpPr/>
          <p:nvPr/>
        </p:nvCxnSpPr>
        <p:spPr>
          <a:xfrm>
            <a:off x="5263273" y="3676086"/>
            <a:ext cx="597931"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8" name="直線コネクタ 217"/>
          <p:cNvCxnSpPr/>
          <p:nvPr/>
        </p:nvCxnSpPr>
        <p:spPr>
          <a:xfrm>
            <a:off x="6034359" y="3676086"/>
            <a:ext cx="597931"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sp>
        <p:nvSpPr>
          <p:cNvPr id="219" name="テキスト ボックス 218"/>
          <p:cNvSpPr txBox="1"/>
          <p:nvPr/>
        </p:nvSpPr>
        <p:spPr>
          <a:xfrm>
            <a:off x="1194296" y="4114846"/>
            <a:ext cx="496931" cy="86177"/>
          </a:xfrm>
          <a:prstGeom prst="rect">
            <a:avLst/>
          </a:prstGeom>
          <a:noFill/>
        </p:spPr>
        <p:txBody>
          <a:bodyPr wrap="none" lIns="0" tIns="0" rIns="0" bIns="0" rtlCol="0">
            <a:spAutoFit/>
          </a:bodyPr>
          <a:lstStyle/>
          <a:p>
            <a:pPr algn="ctr">
              <a:lnSpc>
                <a:spcPct val="80000"/>
              </a:lnSpc>
            </a:pPr>
            <a:r>
              <a:rPr lang="en-US" altLang="ja-JP" sz="700" dirty="0" err="1">
                <a:latin typeface="Arial" panose="020B0604020202020204" pitchFamily="34" charset="0"/>
                <a:ea typeface="ＭＳ ゴシック" panose="020B0609070205080204" pitchFamily="49" charset="-128"/>
                <a:cs typeface="Arial" panose="020B0604020202020204" pitchFamily="34" charset="0"/>
              </a:rPr>
              <a:t>AirLine</a:t>
            </a:r>
            <a:r>
              <a:rPr lang="en-US" altLang="ja-JP" sz="700" dirty="0">
                <a:latin typeface="Arial" panose="020B0604020202020204" pitchFamily="34" charset="0"/>
                <a:ea typeface="ＭＳ ゴシック" panose="020B0609070205080204" pitchFamily="49" charset="-128"/>
                <a:cs typeface="Arial" panose="020B0604020202020204" pitchFamily="34" charset="0"/>
              </a:rPr>
              <a:t> code</a:t>
            </a:r>
            <a:endParaRPr kumimoji="1" lang="ja-JP" altLang="en-US" sz="700" dirty="0">
              <a:latin typeface="Arial" panose="020B0604020202020204" pitchFamily="34" charset="0"/>
              <a:ea typeface="ＭＳ ゴシック" panose="020B0609070205080204" pitchFamily="49" charset="-128"/>
              <a:cs typeface="Arial" panose="020B0604020202020204" pitchFamily="34" charset="0"/>
            </a:endParaRPr>
          </a:p>
        </p:txBody>
      </p:sp>
      <p:cxnSp>
        <p:nvCxnSpPr>
          <p:cNvPr id="220" name="直線コネクタ 219"/>
          <p:cNvCxnSpPr/>
          <p:nvPr/>
        </p:nvCxnSpPr>
        <p:spPr>
          <a:xfrm>
            <a:off x="887061" y="4068634"/>
            <a:ext cx="1059271"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sp>
        <p:nvSpPr>
          <p:cNvPr id="221" name="テキスト ボックス 220"/>
          <p:cNvSpPr txBox="1"/>
          <p:nvPr/>
        </p:nvSpPr>
        <p:spPr>
          <a:xfrm>
            <a:off x="2588884" y="4107241"/>
            <a:ext cx="113814" cy="86177"/>
          </a:xfrm>
          <a:prstGeom prst="rect">
            <a:avLst/>
          </a:prstGeom>
          <a:noFill/>
        </p:spPr>
        <p:txBody>
          <a:bodyPr wrap="none" lIns="0" tIns="0" rIns="0" bIns="0" rtlCol="0">
            <a:spAutoFit/>
          </a:bodyPr>
          <a:lstStyle/>
          <a:p>
            <a:pPr algn="ctr">
              <a:lnSpc>
                <a:spcPct val="80000"/>
              </a:lnSpc>
            </a:pPr>
            <a:r>
              <a:rPr lang="en-US" altLang="ja-JP" sz="700" dirty="0">
                <a:latin typeface="Arial" panose="020B0604020202020204" pitchFamily="34" charset="0"/>
                <a:ea typeface="ＭＳ ゴシック" panose="020B0609070205080204" pitchFamily="49" charset="-128"/>
                <a:cs typeface="Arial" panose="020B0604020202020204" pitchFamily="34" charset="0"/>
              </a:rPr>
              <a:t>No</a:t>
            </a:r>
            <a:endParaRPr kumimoji="1" lang="ja-JP" altLang="en-US" sz="700" dirty="0">
              <a:latin typeface="Arial" panose="020B0604020202020204" pitchFamily="34" charset="0"/>
              <a:ea typeface="ＭＳ ゴシック" panose="020B0609070205080204" pitchFamily="49" charset="-128"/>
              <a:cs typeface="Arial" panose="020B0604020202020204" pitchFamily="34" charset="0"/>
            </a:endParaRPr>
          </a:p>
        </p:txBody>
      </p:sp>
      <p:cxnSp>
        <p:nvCxnSpPr>
          <p:cNvPr id="222" name="直線コネクタ 221"/>
          <p:cNvCxnSpPr/>
          <p:nvPr/>
        </p:nvCxnSpPr>
        <p:spPr>
          <a:xfrm>
            <a:off x="2089958" y="4068634"/>
            <a:ext cx="1059271"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sp>
        <p:nvSpPr>
          <p:cNvPr id="223" name="テキスト ボックス 222"/>
          <p:cNvSpPr txBox="1"/>
          <p:nvPr/>
        </p:nvSpPr>
        <p:spPr>
          <a:xfrm>
            <a:off x="4697268" y="4108467"/>
            <a:ext cx="139462" cy="86177"/>
          </a:xfrm>
          <a:prstGeom prst="rect">
            <a:avLst/>
          </a:prstGeom>
          <a:noFill/>
        </p:spPr>
        <p:txBody>
          <a:bodyPr wrap="none" lIns="0" tIns="0" rIns="0" bIns="0" rtlCol="0">
            <a:spAutoFit/>
          </a:bodyPr>
          <a:lstStyle/>
          <a:p>
            <a:pPr algn="ctr">
              <a:lnSpc>
                <a:spcPct val="80000"/>
              </a:lnSpc>
            </a:pPr>
            <a:r>
              <a:rPr lang="en-US" altLang="ja-JP" sz="700" dirty="0">
                <a:latin typeface="Arial" panose="020B0604020202020204" pitchFamily="34" charset="0"/>
                <a:ea typeface="ＭＳ ゴシック" panose="020B0609070205080204" pitchFamily="49" charset="-128"/>
                <a:cs typeface="Arial" panose="020B0604020202020204" pitchFamily="34" charset="0"/>
              </a:rPr>
              <a:t>No.</a:t>
            </a:r>
            <a:endParaRPr kumimoji="1" lang="ja-JP" altLang="en-US" sz="700" dirty="0">
              <a:latin typeface="Arial" panose="020B0604020202020204" pitchFamily="34" charset="0"/>
              <a:ea typeface="ＭＳ ゴシック" panose="020B0609070205080204" pitchFamily="49" charset="-128"/>
              <a:cs typeface="Arial" panose="020B0604020202020204" pitchFamily="34" charset="0"/>
            </a:endParaRPr>
          </a:p>
        </p:txBody>
      </p:sp>
      <p:cxnSp>
        <p:nvCxnSpPr>
          <p:cNvPr id="224" name="直線コネクタ 223"/>
          <p:cNvCxnSpPr/>
          <p:nvPr/>
        </p:nvCxnSpPr>
        <p:spPr>
          <a:xfrm>
            <a:off x="4204001" y="4068634"/>
            <a:ext cx="1059271"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5" name="直線コネクタ 224"/>
          <p:cNvCxnSpPr/>
          <p:nvPr/>
        </p:nvCxnSpPr>
        <p:spPr>
          <a:xfrm>
            <a:off x="5371854" y="4068495"/>
            <a:ext cx="1221733"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sp>
        <p:nvSpPr>
          <p:cNvPr id="226" name="テキスト ボックス 225"/>
          <p:cNvSpPr txBox="1"/>
          <p:nvPr/>
        </p:nvSpPr>
        <p:spPr>
          <a:xfrm>
            <a:off x="5435510" y="4091905"/>
            <a:ext cx="1155766" cy="86177"/>
          </a:xfrm>
          <a:prstGeom prst="rect">
            <a:avLst/>
          </a:prstGeom>
          <a:noFill/>
        </p:spPr>
        <p:txBody>
          <a:bodyPr wrap="none" lIns="0" tIns="0" rIns="0" bIns="0" rtlCol="0">
            <a:spAutoFit/>
          </a:bodyPr>
          <a:lstStyle/>
          <a:p>
            <a:pPr algn="ctr">
              <a:lnSpc>
                <a:spcPct val="80000"/>
              </a:lnSpc>
            </a:pPr>
            <a:r>
              <a:rPr lang="en-US" altLang="ja-JP" sz="700" dirty="0">
                <a:latin typeface="Arial" panose="020B0604020202020204" pitchFamily="34" charset="0"/>
                <a:ea typeface="ＭＳ ゴシック" panose="020B0609070205080204" pitchFamily="49" charset="-128"/>
                <a:cs typeface="Arial" panose="020B0604020202020204" pitchFamily="34" charset="0"/>
              </a:rPr>
              <a:t>If crew, please write as such.</a:t>
            </a:r>
            <a:endParaRPr kumimoji="1" lang="ja-JP" altLang="en-US" sz="700" dirty="0">
              <a:latin typeface="Arial" panose="020B0604020202020204" pitchFamily="34" charset="0"/>
              <a:ea typeface="ＭＳ ゴシック" panose="020B0609070205080204" pitchFamily="49" charset="-128"/>
              <a:cs typeface="Arial" panose="020B0604020202020204" pitchFamily="34" charset="0"/>
            </a:endParaRPr>
          </a:p>
        </p:txBody>
      </p:sp>
      <p:sp>
        <p:nvSpPr>
          <p:cNvPr id="4" name="正方形/長方形 3"/>
          <p:cNvSpPr/>
          <p:nvPr/>
        </p:nvSpPr>
        <p:spPr>
          <a:xfrm>
            <a:off x="1744751" y="6416487"/>
            <a:ext cx="569387" cy="246221"/>
          </a:xfrm>
          <a:prstGeom prst="rect">
            <a:avLst/>
          </a:prstGeom>
        </p:spPr>
        <p:txBody>
          <a:bodyPr wrap="none">
            <a:spAutoFit/>
          </a:bodyPr>
          <a:lstStyle/>
          <a:p>
            <a:r>
              <a:rPr lang="en-US" altLang="ja-JP" sz="1000" dirty="0"/>
              <a:t>,     ,     ,</a:t>
            </a:r>
            <a:endParaRPr lang="ja-JP" altLang="en-US" sz="1000" dirty="0"/>
          </a:p>
        </p:txBody>
      </p:sp>
      <p:cxnSp>
        <p:nvCxnSpPr>
          <p:cNvPr id="227" name="直線コネクタ 226"/>
          <p:cNvCxnSpPr/>
          <p:nvPr/>
        </p:nvCxnSpPr>
        <p:spPr>
          <a:xfrm>
            <a:off x="3953515" y="2934190"/>
            <a:ext cx="0" cy="368636"/>
          </a:xfrm>
          <a:prstGeom prst="line">
            <a:avLst/>
          </a:prstGeom>
          <a:ln w="6350">
            <a:solidFill>
              <a:srgbClr val="ED311D"/>
            </a:solidFill>
          </a:ln>
        </p:spPr>
        <p:style>
          <a:lnRef idx="1">
            <a:schemeClr val="accent1"/>
          </a:lnRef>
          <a:fillRef idx="0">
            <a:schemeClr val="accent1"/>
          </a:fillRef>
          <a:effectRef idx="0">
            <a:schemeClr val="accent1"/>
          </a:effectRef>
          <a:fontRef idx="minor">
            <a:schemeClr val="tx1"/>
          </a:fontRef>
        </p:style>
      </p:cxnSp>
      <p:sp>
        <p:nvSpPr>
          <p:cNvPr id="228" name="テキスト ボックス 227"/>
          <p:cNvSpPr txBox="1"/>
          <p:nvPr/>
        </p:nvSpPr>
        <p:spPr>
          <a:xfrm>
            <a:off x="3477550" y="3126723"/>
            <a:ext cx="403957" cy="172355"/>
          </a:xfrm>
          <a:prstGeom prst="rect">
            <a:avLst/>
          </a:prstGeom>
          <a:noFill/>
        </p:spPr>
        <p:txBody>
          <a:bodyPr wrap="none" lIns="0" tIns="0" rIns="0" bIns="0" rtlCol="0">
            <a:spAutoFit/>
          </a:bodyPr>
          <a:lstStyle/>
          <a:p>
            <a:pPr algn="ctr">
              <a:lnSpc>
                <a:spcPct val="80000"/>
              </a:lnSpc>
            </a:pPr>
            <a:r>
              <a:rPr kumimoji="1" lang="en-US" altLang="ja-JP" sz="700" dirty="0">
                <a:solidFill>
                  <a:srgbClr val="ED311D"/>
                </a:solidFill>
                <a:latin typeface="Arial Narrow" panose="020B0606020202030204" pitchFamily="34" charset="0"/>
                <a:ea typeface="ＭＳ ゴシック" panose="020B0609070205080204" pitchFamily="49" charset="-128"/>
                <a:cs typeface="Arial" panose="020B0604020202020204" pitchFamily="34" charset="0"/>
              </a:rPr>
              <a:t>PASSPORT</a:t>
            </a:r>
            <a:br>
              <a:rPr kumimoji="1" lang="en-US" altLang="ja-JP" sz="700" dirty="0">
                <a:solidFill>
                  <a:srgbClr val="ED311D"/>
                </a:solidFill>
                <a:latin typeface="Arial Narrow" panose="020B0606020202030204" pitchFamily="34" charset="0"/>
                <a:ea typeface="ＭＳ ゴシック" panose="020B0609070205080204" pitchFamily="49" charset="-128"/>
                <a:cs typeface="Arial" panose="020B0604020202020204" pitchFamily="34" charset="0"/>
              </a:rPr>
            </a:br>
            <a:r>
              <a:rPr kumimoji="1" lang="en-US" altLang="ja-JP" sz="700" dirty="0">
                <a:solidFill>
                  <a:srgbClr val="ED311D"/>
                </a:solidFill>
                <a:latin typeface="Arial Narrow" panose="020B0606020202030204" pitchFamily="34" charset="0"/>
                <a:ea typeface="ＭＳ ゴシック" panose="020B0609070205080204" pitchFamily="49" charset="-128"/>
                <a:cs typeface="Arial" panose="020B0604020202020204" pitchFamily="34" charset="0"/>
              </a:rPr>
              <a:t>No.</a:t>
            </a:r>
            <a:endParaRPr kumimoji="1" lang="ja-JP" altLang="en-US" sz="700" dirty="0">
              <a:solidFill>
                <a:srgbClr val="ED311D"/>
              </a:solidFill>
              <a:latin typeface="Arial Narrow" panose="020B0606020202030204" pitchFamily="34" charset="0"/>
              <a:ea typeface="ＭＳ ゴシック" panose="020B0609070205080204" pitchFamily="49" charset="-128"/>
              <a:cs typeface="Arial" panose="020B0604020202020204" pitchFamily="34" charset="0"/>
            </a:endParaRPr>
          </a:p>
        </p:txBody>
      </p:sp>
      <p:sp>
        <p:nvSpPr>
          <p:cNvPr id="229" name="テキスト ボックス 228"/>
          <p:cNvSpPr txBox="1"/>
          <p:nvPr/>
        </p:nvSpPr>
        <p:spPr>
          <a:xfrm>
            <a:off x="3442661" y="2997952"/>
            <a:ext cx="102592" cy="98489"/>
          </a:xfrm>
          <a:prstGeom prst="rect">
            <a:avLst/>
          </a:prstGeom>
          <a:noFill/>
        </p:spPr>
        <p:txBody>
          <a:bodyPr wrap="none" lIns="0" tIns="0" rIns="0" bIns="0" rtlCol="0">
            <a:spAutoFit/>
          </a:bodyPr>
          <a:lstStyle/>
          <a:p>
            <a:pPr algn="ctr">
              <a:lnSpc>
                <a:spcPct val="80000"/>
              </a:lnSpc>
            </a:pPr>
            <a:r>
              <a:rPr lang="ja-JP" altLang="en-US" sz="800" dirty="0">
                <a:solidFill>
                  <a:srgbClr val="ED311D"/>
                </a:solidFill>
                <a:latin typeface="Arial" panose="020B0604020202020204" pitchFamily="34" charset="0"/>
                <a:ea typeface="ＭＳ ゴシック" panose="020B0609070205080204" pitchFamily="49" charset="-128"/>
                <a:cs typeface="Arial" panose="020B0604020202020204" pitchFamily="34" charset="0"/>
              </a:rPr>
              <a:t>③</a:t>
            </a:r>
            <a:endParaRPr kumimoji="1" lang="ja-JP" altLang="en-US" sz="800" dirty="0">
              <a:solidFill>
                <a:srgbClr val="ED311D"/>
              </a:solidFill>
              <a:latin typeface="Arial" panose="020B0604020202020204" pitchFamily="34" charset="0"/>
              <a:ea typeface="ＭＳ ゴシック" panose="020B0609070205080204" pitchFamily="49" charset="-128"/>
              <a:cs typeface="Arial" panose="020B0604020202020204" pitchFamily="34" charset="0"/>
            </a:endParaRPr>
          </a:p>
        </p:txBody>
      </p:sp>
      <p:sp>
        <p:nvSpPr>
          <p:cNvPr id="128" name="テキスト ボックス 127">
            <a:extLst>
              <a:ext uri="{FF2B5EF4-FFF2-40B4-BE49-F238E27FC236}">
                <a16:creationId xmlns:a16="http://schemas.microsoft.com/office/drawing/2014/main" id="{620C6EAD-F374-C944-91F5-6E5B87480471}"/>
              </a:ext>
            </a:extLst>
          </p:cNvPr>
          <p:cNvSpPr txBox="1"/>
          <p:nvPr/>
        </p:nvSpPr>
        <p:spPr>
          <a:xfrm>
            <a:off x="5435510" y="251306"/>
            <a:ext cx="1478157" cy="253916"/>
          </a:xfrm>
          <a:prstGeom prst="rect">
            <a:avLst/>
          </a:prstGeom>
          <a:noFill/>
          <a:ln>
            <a:noFill/>
          </a:ln>
        </p:spPr>
        <p:txBody>
          <a:bodyPr wrap="square" rtlCol="0">
            <a:spAutoFit/>
          </a:bodyPr>
          <a:lstStyle/>
          <a:p>
            <a:pPr algn="ctr"/>
            <a:r>
              <a:rPr kumimoji="1" lang="en-US" altLang="ja-JP" sz="1050" dirty="0" smtClean="0"/>
              <a:t>2020-07-24 EN3F-Front</a:t>
            </a:r>
            <a:endParaRPr kumimoji="1" lang="ja-JP" altLang="en-US" sz="1050" dirty="0"/>
          </a:p>
        </p:txBody>
      </p:sp>
      <p:sp>
        <p:nvSpPr>
          <p:cNvPr id="133" name="正方形/長方形 132"/>
          <p:cNvSpPr/>
          <p:nvPr/>
        </p:nvSpPr>
        <p:spPr>
          <a:xfrm>
            <a:off x="3995457" y="4242473"/>
            <a:ext cx="2741624" cy="399574"/>
          </a:xfrm>
          <a:prstGeom prst="rect">
            <a:avLst/>
          </a:prstGeom>
          <a:noFill/>
          <a:ln w="6350">
            <a:solidFill>
              <a:srgbClr val="ED311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800" dirty="0" smtClean="0">
                <a:solidFill>
                  <a:srgbClr val="0070C0"/>
                </a:solidFill>
              </a:rPr>
              <a:t>実習実施者や監理団体等で、技能実習生の健康フォローアップを</a:t>
            </a:r>
            <a:r>
              <a:rPr lang="en-US" altLang="ja-JP" sz="800" dirty="0" smtClean="0">
                <a:solidFill>
                  <a:srgbClr val="0070C0"/>
                </a:solidFill>
              </a:rPr>
              <a:t>LINE</a:t>
            </a:r>
            <a:r>
              <a:rPr lang="ja-JP" altLang="en-US" sz="800" dirty="0" smtClean="0">
                <a:solidFill>
                  <a:srgbClr val="0070C0"/>
                </a:solidFill>
              </a:rPr>
              <a:t>アプリで実施する者の携帯番号を記載してください。</a:t>
            </a:r>
            <a:endParaRPr lang="ja-JP" altLang="en-US" sz="800" dirty="0">
              <a:solidFill>
                <a:srgbClr val="0070C0"/>
              </a:solidFill>
            </a:endParaRPr>
          </a:p>
        </p:txBody>
      </p:sp>
      <p:sp>
        <p:nvSpPr>
          <p:cNvPr id="134" name="テキスト ボックス 133"/>
          <p:cNvSpPr txBox="1"/>
          <p:nvPr/>
        </p:nvSpPr>
        <p:spPr>
          <a:xfrm>
            <a:off x="182456" y="4249212"/>
            <a:ext cx="1478293" cy="295466"/>
          </a:xfrm>
          <a:prstGeom prst="rect">
            <a:avLst/>
          </a:prstGeom>
          <a:noFill/>
        </p:spPr>
        <p:txBody>
          <a:bodyPr wrap="square" lIns="0" tIns="0" rIns="0" bIns="0" rtlCol="0">
            <a:spAutoFit/>
          </a:bodyPr>
          <a:lstStyle/>
          <a:p>
            <a:pPr>
              <a:lnSpc>
                <a:spcPct val="80000"/>
              </a:lnSpc>
            </a:pPr>
            <a:r>
              <a:rPr kumimoji="1" lang="en-US" altLang="ja-JP" sz="800" dirty="0">
                <a:solidFill>
                  <a:srgbClr val="ED311D"/>
                </a:solidFill>
                <a:latin typeface="Arial" panose="020B0604020202020204" pitchFamily="34" charset="0"/>
                <a:ea typeface="ＭＳ ゴシック" panose="020B0609070205080204" pitchFamily="49" charset="-128"/>
                <a:cs typeface="Arial" panose="020B0604020202020204" pitchFamily="34" charset="0"/>
              </a:rPr>
              <a:t>Contact Address in </a:t>
            </a:r>
            <a:r>
              <a:rPr kumimoji="1" lang="en-US" altLang="ja-JP" sz="800" dirty="0" smtClean="0">
                <a:solidFill>
                  <a:srgbClr val="ED311D"/>
                </a:solidFill>
                <a:latin typeface="Arial" panose="020B0604020202020204" pitchFamily="34" charset="0"/>
                <a:ea typeface="ＭＳ ゴシック" panose="020B0609070205080204" pitchFamily="49" charset="-128"/>
                <a:cs typeface="Arial" panose="020B0604020202020204" pitchFamily="34" charset="0"/>
              </a:rPr>
              <a:t>Japan  </a:t>
            </a:r>
            <a:r>
              <a:rPr kumimoji="1" lang="en-US" altLang="ja-JP" sz="800" dirty="0" smtClean="0">
                <a:solidFill>
                  <a:srgbClr val="0070C0"/>
                </a:solidFill>
                <a:latin typeface="Arial" panose="020B0604020202020204" pitchFamily="34" charset="0"/>
                <a:ea typeface="ＭＳ ゴシック" panose="020B0609070205080204" pitchFamily="49" charset="-128"/>
                <a:cs typeface="Arial" panose="020B0604020202020204" pitchFamily="34" charset="0"/>
              </a:rPr>
              <a:t>※</a:t>
            </a:r>
            <a:r>
              <a:rPr kumimoji="1" lang="ja-JP" altLang="en-US" sz="800" dirty="0" smtClean="0">
                <a:solidFill>
                  <a:srgbClr val="0070C0"/>
                </a:solidFill>
                <a:latin typeface="Arial" panose="020B0604020202020204" pitchFamily="34" charset="0"/>
                <a:ea typeface="ＭＳ ゴシック" panose="020B0609070205080204" pitchFamily="49" charset="-128"/>
                <a:cs typeface="Arial" panose="020B0604020202020204" pitchFamily="34" charset="0"/>
              </a:rPr>
              <a:t>１</a:t>
            </a:r>
            <a:endParaRPr kumimoji="1" lang="en-US" altLang="ja-JP" sz="800" dirty="0">
              <a:solidFill>
                <a:srgbClr val="0070C0"/>
              </a:solidFill>
              <a:latin typeface="Arial" panose="020B0604020202020204" pitchFamily="34" charset="0"/>
              <a:ea typeface="ＭＳ ゴシック" panose="020B0609070205080204" pitchFamily="49" charset="-128"/>
              <a:cs typeface="Arial" panose="020B0604020202020204" pitchFamily="34" charset="0"/>
            </a:endParaRPr>
          </a:p>
          <a:p>
            <a:pPr>
              <a:lnSpc>
                <a:spcPct val="80000"/>
              </a:lnSpc>
            </a:pPr>
            <a:r>
              <a:rPr lang="en-US" altLang="ja-JP" sz="800" dirty="0">
                <a:solidFill>
                  <a:srgbClr val="ED311D"/>
                </a:solidFill>
                <a:latin typeface="Arial" panose="020B0604020202020204" pitchFamily="34" charset="0"/>
                <a:ea typeface="ＭＳ ゴシック" panose="020B0609070205080204" pitchFamily="49" charset="-128"/>
                <a:cs typeface="Arial" panose="020B0604020202020204" pitchFamily="34" charset="0"/>
              </a:rPr>
              <a:t>  (If transit, please write </a:t>
            </a:r>
            <a:r>
              <a:rPr lang="en-US" altLang="ja-JP" sz="800" dirty="0" smtClean="0">
                <a:solidFill>
                  <a:srgbClr val="ED311D"/>
                </a:solidFill>
                <a:latin typeface="Arial" panose="020B0604020202020204" pitchFamily="34" charset="0"/>
                <a:ea typeface="ＭＳ ゴシック" panose="020B0609070205080204" pitchFamily="49" charset="-128"/>
                <a:cs typeface="Arial" panose="020B0604020202020204" pitchFamily="34" charset="0"/>
              </a:rPr>
              <a:t>the</a:t>
            </a:r>
            <a:br>
              <a:rPr lang="en-US" altLang="ja-JP" sz="800" dirty="0" smtClean="0">
                <a:solidFill>
                  <a:srgbClr val="ED311D"/>
                </a:solidFill>
                <a:latin typeface="Arial" panose="020B0604020202020204" pitchFamily="34" charset="0"/>
                <a:ea typeface="ＭＳ ゴシック" panose="020B0609070205080204" pitchFamily="49" charset="-128"/>
                <a:cs typeface="Arial" panose="020B0604020202020204" pitchFamily="34" charset="0"/>
              </a:rPr>
            </a:br>
            <a:r>
              <a:rPr lang="ja-JP" altLang="en-US" sz="800" dirty="0">
                <a:solidFill>
                  <a:srgbClr val="ED311D"/>
                </a:solidFill>
                <a:latin typeface="Arial" panose="020B0604020202020204" pitchFamily="34" charset="0"/>
                <a:ea typeface="ＭＳ ゴシック" panose="020B0609070205080204" pitchFamily="49" charset="-128"/>
                <a:cs typeface="Arial" panose="020B0604020202020204" pitchFamily="34" charset="0"/>
              </a:rPr>
              <a:t> </a:t>
            </a:r>
            <a:r>
              <a:rPr lang="ja-JP" altLang="en-US" sz="800" dirty="0" smtClean="0">
                <a:solidFill>
                  <a:srgbClr val="ED311D"/>
                </a:solidFill>
                <a:latin typeface="Arial" panose="020B0604020202020204" pitchFamily="34" charset="0"/>
                <a:ea typeface="ＭＳ ゴシック" panose="020B0609070205080204" pitchFamily="49" charset="-128"/>
                <a:cs typeface="Arial" panose="020B0604020202020204" pitchFamily="34" charset="0"/>
              </a:rPr>
              <a:t>  </a:t>
            </a:r>
            <a:r>
              <a:rPr lang="en-US" altLang="ja-JP" sz="800" dirty="0" smtClean="0">
                <a:solidFill>
                  <a:srgbClr val="ED311D"/>
                </a:solidFill>
                <a:latin typeface="Arial" panose="020B0604020202020204" pitchFamily="34" charset="0"/>
                <a:ea typeface="ＭＳ ゴシック" panose="020B0609070205080204" pitchFamily="49" charset="-128"/>
                <a:cs typeface="Arial" panose="020B0604020202020204" pitchFamily="34" charset="0"/>
              </a:rPr>
              <a:t> </a:t>
            </a:r>
            <a:r>
              <a:rPr lang="en-US" altLang="ja-JP" sz="800" dirty="0">
                <a:solidFill>
                  <a:srgbClr val="ED311D"/>
                </a:solidFill>
                <a:latin typeface="Arial" panose="020B0604020202020204" pitchFamily="34" charset="0"/>
                <a:ea typeface="ＭＳ ゴシック" panose="020B0609070205080204" pitchFamily="49" charset="-128"/>
                <a:cs typeface="Arial" panose="020B0604020202020204" pitchFamily="34" charset="0"/>
              </a:rPr>
              <a:t>final destination in </a:t>
            </a:r>
            <a:r>
              <a:rPr lang="ja-JP" altLang="en-US" sz="800" dirty="0">
                <a:solidFill>
                  <a:srgbClr val="ED311D"/>
                </a:solidFill>
                <a:latin typeface="Arial" panose="020B0604020202020204" pitchFamily="34" charset="0"/>
                <a:ea typeface="ＭＳ ゴシック" panose="020B0609070205080204" pitchFamily="49" charset="-128"/>
                <a:cs typeface="Arial" panose="020B0604020202020204" pitchFamily="34" charset="0"/>
              </a:rPr>
              <a:t>⑫</a:t>
            </a:r>
            <a:r>
              <a:rPr lang="en-US" altLang="ja-JP" sz="800" dirty="0">
                <a:solidFill>
                  <a:srgbClr val="ED311D"/>
                </a:solidFill>
                <a:latin typeface="Arial" panose="020B0604020202020204" pitchFamily="34" charset="0"/>
                <a:ea typeface="ＭＳ ゴシック" panose="020B0609070205080204" pitchFamily="49" charset="-128"/>
                <a:cs typeface="Arial" panose="020B0604020202020204" pitchFamily="34" charset="0"/>
              </a:rPr>
              <a:t>.)</a:t>
            </a:r>
            <a:endParaRPr kumimoji="1" lang="ja-JP" altLang="en-US" sz="800" dirty="0">
              <a:solidFill>
                <a:srgbClr val="ED311D"/>
              </a:solidFill>
              <a:latin typeface="Arial" panose="020B0604020202020204" pitchFamily="34" charset="0"/>
              <a:ea typeface="ＭＳ ゴシック" panose="020B0609070205080204" pitchFamily="49" charset="-128"/>
              <a:cs typeface="Arial" panose="020B0604020202020204" pitchFamily="34" charset="0"/>
            </a:endParaRPr>
          </a:p>
        </p:txBody>
      </p:sp>
      <p:sp>
        <p:nvSpPr>
          <p:cNvPr id="135" name="テキスト ボックス 134"/>
          <p:cNvSpPr txBox="1"/>
          <p:nvPr/>
        </p:nvSpPr>
        <p:spPr>
          <a:xfrm>
            <a:off x="3512240" y="4283209"/>
            <a:ext cx="456856" cy="196977"/>
          </a:xfrm>
          <a:prstGeom prst="rect">
            <a:avLst/>
          </a:prstGeom>
          <a:noFill/>
        </p:spPr>
        <p:txBody>
          <a:bodyPr wrap="none" lIns="0" tIns="0" rIns="0" bIns="0" rtlCol="0">
            <a:spAutoFit/>
          </a:bodyPr>
          <a:lstStyle/>
          <a:p>
            <a:pPr>
              <a:lnSpc>
                <a:spcPct val="80000"/>
              </a:lnSpc>
            </a:pPr>
            <a:r>
              <a:rPr lang="ja-JP" altLang="en-US" sz="800" dirty="0">
                <a:solidFill>
                  <a:srgbClr val="ED311D"/>
                </a:solidFill>
                <a:latin typeface="Arial" panose="020B0604020202020204" pitchFamily="34" charset="0"/>
                <a:ea typeface="ＭＳ ゴシック" panose="020B0609070205080204" pitchFamily="49" charset="-128"/>
                <a:cs typeface="Arial" panose="020B0604020202020204" pitchFamily="34" charset="0"/>
              </a:rPr>
              <a:t>⑨   </a:t>
            </a:r>
            <a:r>
              <a:rPr lang="en-US" altLang="ja-JP" sz="800" dirty="0">
                <a:solidFill>
                  <a:srgbClr val="ED311D"/>
                </a:solidFill>
                <a:latin typeface="Arial" panose="020B0604020202020204" pitchFamily="34" charset="0"/>
                <a:ea typeface="ＭＳ ゴシック" panose="020B0609070205080204" pitchFamily="49" charset="-128"/>
                <a:cs typeface="Arial" panose="020B0604020202020204" pitchFamily="34" charset="0"/>
              </a:rPr>
              <a:t>TEL</a:t>
            </a:r>
          </a:p>
          <a:p>
            <a:pPr>
              <a:lnSpc>
                <a:spcPct val="80000"/>
              </a:lnSpc>
            </a:pPr>
            <a:r>
              <a:rPr kumimoji="1" lang="en-US" altLang="ja-JP" sz="800" dirty="0">
                <a:solidFill>
                  <a:srgbClr val="ED311D"/>
                </a:solidFill>
                <a:latin typeface="Arial" panose="020B0604020202020204" pitchFamily="34" charset="0"/>
                <a:ea typeface="ＭＳ ゴシック" panose="020B0609070205080204" pitchFamily="49" charset="-128"/>
                <a:cs typeface="Arial" panose="020B0604020202020204" pitchFamily="34" charset="0"/>
              </a:rPr>
              <a:t>without ”-”</a:t>
            </a:r>
            <a:endParaRPr kumimoji="1" lang="ja-JP" altLang="en-US" sz="800" dirty="0">
              <a:solidFill>
                <a:srgbClr val="ED311D"/>
              </a:solidFill>
              <a:latin typeface="Arial" panose="020B0604020202020204" pitchFamily="34" charset="0"/>
              <a:ea typeface="ＭＳ ゴシック" panose="020B0609070205080204" pitchFamily="49" charset="-128"/>
              <a:cs typeface="Arial" panose="020B0604020202020204" pitchFamily="34" charset="0"/>
            </a:endParaRPr>
          </a:p>
        </p:txBody>
      </p:sp>
      <p:sp>
        <p:nvSpPr>
          <p:cNvPr id="136" name="正方形/長方形 135"/>
          <p:cNvSpPr/>
          <p:nvPr/>
        </p:nvSpPr>
        <p:spPr>
          <a:xfrm>
            <a:off x="2210733" y="4270016"/>
            <a:ext cx="1265738" cy="288000"/>
          </a:xfrm>
          <a:prstGeom prst="rect">
            <a:avLst/>
          </a:prstGeom>
          <a:noFill/>
          <a:ln w="6350">
            <a:solidFill>
              <a:srgbClr val="ED311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37" name="テキスト ボックス 136"/>
          <p:cNvSpPr txBox="1"/>
          <p:nvPr/>
        </p:nvSpPr>
        <p:spPr>
          <a:xfrm>
            <a:off x="1672905" y="4275366"/>
            <a:ext cx="476092" cy="295466"/>
          </a:xfrm>
          <a:prstGeom prst="rect">
            <a:avLst/>
          </a:prstGeom>
          <a:noFill/>
        </p:spPr>
        <p:txBody>
          <a:bodyPr wrap="none" lIns="0" tIns="0" rIns="0" bIns="0" rtlCol="0">
            <a:spAutoFit/>
          </a:bodyPr>
          <a:lstStyle/>
          <a:p>
            <a:pPr>
              <a:lnSpc>
                <a:spcPct val="80000"/>
              </a:lnSpc>
            </a:pPr>
            <a:r>
              <a:rPr lang="ja-JP" altLang="en-US" sz="800" dirty="0">
                <a:solidFill>
                  <a:srgbClr val="ED311D"/>
                </a:solidFill>
                <a:latin typeface="Arial" panose="020B0604020202020204" pitchFamily="34" charset="0"/>
                <a:ea typeface="ＭＳ ゴシック" panose="020B0609070205080204" pitchFamily="49" charset="-128"/>
                <a:cs typeface="Arial" panose="020B0604020202020204" pitchFamily="34" charset="0"/>
              </a:rPr>
              <a:t>⑲</a:t>
            </a:r>
            <a:r>
              <a:rPr lang="ja-JP" altLang="en-US" sz="800" dirty="0" smtClean="0">
                <a:solidFill>
                  <a:srgbClr val="ED311D"/>
                </a:solidFill>
                <a:latin typeface="Arial" panose="020B0604020202020204" pitchFamily="34" charset="0"/>
                <a:ea typeface="ＭＳ ゴシック" panose="020B0609070205080204" pitchFamily="49" charset="-128"/>
                <a:cs typeface="Arial" panose="020B0604020202020204" pitchFamily="34" charset="0"/>
              </a:rPr>
              <a:t>   </a:t>
            </a:r>
            <a:r>
              <a:rPr lang="en-US" altLang="ja-JP" sz="800" dirty="0" smtClean="0">
                <a:solidFill>
                  <a:srgbClr val="ED311D"/>
                </a:solidFill>
                <a:latin typeface="Arial" panose="020B0604020202020204" pitchFamily="34" charset="0"/>
                <a:ea typeface="ＭＳ ゴシック" panose="020B0609070205080204" pitchFamily="49" charset="-128"/>
                <a:cs typeface="Arial" panose="020B0604020202020204" pitchFamily="34" charset="0"/>
              </a:rPr>
              <a:t>Postal</a:t>
            </a:r>
            <a:br>
              <a:rPr lang="en-US" altLang="ja-JP" sz="800" dirty="0" smtClean="0">
                <a:solidFill>
                  <a:srgbClr val="ED311D"/>
                </a:solidFill>
                <a:latin typeface="Arial" panose="020B0604020202020204" pitchFamily="34" charset="0"/>
                <a:ea typeface="ＭＳ ゴシック" panose="020B0609070205080204" pitchFamily="49" charset="-128"/>
                <a:cs typeface="Arial" panose="020B0604020202020204" pitchFamily="34" charset="0"/>
              </a:rPr>
            </a:br>
            <a:r>
              <a:rPr lang="en-US" altLang="ja-JP" sz="800" dirty="0" smtClean="0">
                <a:solidFill>
                  <a:srgbClr val="ED311D"/>
                </a:solidFill>
                <a:latin typeface="Arial" panose="020B0604020202020204" pitchFamily="34" charset="0"/>
                <a:ea typeface="ＭＳ ゴシック" panose="020B0609070205080204" pitchFamily="49" charset="-128"/>
                <a:cs typeface="Arial" panose="020B0604020202020204" pitchFamily="34" charset="0"/>
              </a:rPr>
              <a:t>      Code</a:t>
            </a:r>
            <a:endParaRPr lang="en-US" altLang="ja-JP" sz="800" dirty="0">
              <a:solidFill>
                <a:srgbClr val="ED311D"/>
              </a:solidFill>
              <a:latin typeface="Arial" panose="020B0604020202020204" pitchFamily="34" charset="0"/>
              <a:ea typeface="ＭＳ ゴシック" panose="020B0609070205080204" pitchFamily="49" charset="-128"/>
              <a:cs typeface="Arial" panose="020B0604020202020204" pitchFamily="34" charset="0"/>
            </a:endParaRPr>
          </a:p>
          <a:p>
            <a:pPr>
              <a:lnSpc>
                <a:spcPct val="80000"/>
              </a:lnSpc>
            </a:pPr>
            <a:r>
              <a:rPr lang="en-US" altLang="ja-JP" sz="800" dirty="0">
                <a:solidFill>
                  <a:srgbClr val="ED311D"/>
                </a:solidFill>
                <a:latin typeface="Arial" panose="020B0604020202020204" pitchFamily="34" charset="0"/>
                <a:ea typeface="ＭＳ ゴシック" panose="020B0609070205080204" pitchFamily="49" charset="-128"/>
                <a:cs typeface="Arial" panose="020B0604020202020204" pitchFamily="34" charset="0"/>
              </a:rPr>
              <a:t>without ”-”</a:t>
            </a:r>
            <a:endParaRPr lang="ja-JP" altLang="en-US" sz="800" dirty="0">
              <a:solidFill>
                <a:srgbClr val="ED311D"/>
              </a:solidFill>
              <a:latin typeface="Arial" panose="020B0604020202020204" pitchFamily="34" charset="0"/>
              <a:ea typeface="ＭＳ ゴシック" panose="020B0609070205080204" pitchFamily="49" charset="-128"/>
              <a:cs typeface="Arial" panose="020B0604020202020204" pitchFamily="34" charset="0"/>
            </a:endParaRPr>
          </a:p>
        </p:txBody>
      </p:sp>
      <p:sp>
        <p:nvSpPr>
          <p:cNvPr id="129" name="テキスト ボックス 128"/>
          <p:cNvSpPr txBox="1"/>
          <p:nvPr/>
        </p:nvSpPr>
        <p:spPr>
          <a:xfrm>
            <a:off x="206429" y="6158550"/>
            <a:ext cx="3767057" cy="153888"/>
          </a:xfrm>
          <a:prstGeom prst="rect">
            <a:avLst/>
          </a:prstGeom>
          <a:noFill/>
        </p:spPr>
        <p:txBody>
          <a:bodyPr wrap="none" lIns="0" tIns="0" rIns="0" bIns="0" rtlCol="0">
            <a:spAutoFit/>
          </a:bodyPr>
          <a:lstStyle/>
          <a:p>
            <a:r>
              <a:rPr lang="ja-JP" altLang="en-US" sz="1000" dirty="0" smtClean="0">
                <a:ea typeface="ＭＳ Ｐゴシック" pitchFamily="50" charset="-128"/>
              </a:rPr>
              <a:t>⑯</a:t>
            </a:r>
            <a:r>
              <a:rPr lang="en-US" altLang="ja-JP" sz="1000" dirty="0" smtClean="0">
                <a:ea typeface="ＭＳ Ｐゴシック" pitchFamily="50" charset="-128"/>
              </a:rPr>
              <a:t>Have you had </a:t>
            </a:r>
            <a:r>
              <a:rPr lang="en-US" altLang="ja-JP" sz="1000" dirty="0"/>
              <a:t>any </a:t>
            </a:r>
            <a:r>
              <a:rPr lang="en-US" altLang="ja-JP" sz="1000" dirty="0" smtClean="0"/>
              <a:t>symptoms such as fever, cough</a:t>
            </a:r>
            <a:r>
              <a:rPr lang="en-US" altLang="ja-JP" sz="1000" dirty="0" smtClean="0">
                <a:ea typeface="ＭＳ Ｐゴシック" pitchFamily="50" charset="-128"/>
              </a:rPr>
              <a:t> in the past 14 days?</a:t>
            </a:r>
            <a:endParaRPr lang="ja-JP" altLang="en-US" sz="1000" dirty="0">
              <a:ea typeface="ＭＳ Ｐゴシック" pitchFamily="50" charset="-128"/>
            </a:endParaRPr>
          </a:p>
        </p:txBody>
      </p:sp>
      <p:sp>
        <p:nvSpPr>
          <p:cNvPr id="132" name="正方形/長方形 131"/>
          <p:cNvSpPr/>
          <p:nvPr/>
        </p:nvSpPr>
        <p:spPr>
          <a:xfrm>
            <a:off x="5439963" y="6180391"/>
            <a:ext cx="156319" cy="195439"/>
          </a:xfrm>
          <a:prstGeom prst="rect">
            <a:avLst/>
          </a:prstGeom>
          <a:noFill/>
          <a:ln w="6350">
            <a:solidFill>
              <a:srgbClr val="ED311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38" name="テキスト ボックス 137"/>
          <p:cNvSpPr txBox="1"/>
          <p:nvPr/>
        </p:nvSpPr>
        <p:spPr>
          <a:xfrm>
            <a:off x="5684789" y="6209571"/>
            <a:ext cx="743793" cy="153888"/>
          </a:xfrm>
          <a:prstGeom prst="rect">
            <a:avLst/>
          </a:prstGeom>
          <a:noFill/>
        </p:spPr>
        <p:txBody>
          <a:bodyPr wrap="none" lIns="0" tIns="0" rIns="0" bIns="0" rtlCol="0">
            <a:spAutoFit/>
          </a:bodyPr>
          <a:lstStyle/>
          <a:p>
            <a:r>
              <a:rPr lang="en-US" altLang="ja-JP" sz="1000" b="1" dirty="0">
                <a:solidFill>
                  <a:srgbClr val="ED311D"/>
                </a:solidFill>
              </a:rPr>
              <a:t>Y</a:t>
            </a:r>
            <a:r>
              <a:rPr lang="en-US" altLang="ja-JP" sz="1000" dirty="0"/>
              <a:t>:YES </a:t>
            </a:r>
            <a:r>
              <a:rPr lang="ja-JP" altLang="en-US" sz="1000" dirty="0"/>
              <a:t> </a:t>
            </a:r>
            <a:r>
              <a:rPr lang="en-US" altLang="ja-JP" sz="1000" b="1" dirty="0">
                <a:solidFill>
                  <a:srgbClr val="ED311D"/>
                </a:solidFill>
              </a:rPr>
              <a:t>N</a:t>
            </a:r>
            <a:r>
              <a:rPr lang="en-US" altLang="ja-JP" sz="1000" dirty="0"/>
              <a:t>:NO </a:t>
            </a:r>
            <a:r>
              <a:rPr lang="ja-JP" altLang="en-US" sz="1000" dirty="0"/>
              <a:t>　</a:t>
            </a:r>
          </a:p>
        </p:txBody>
      </p:sp>
      <p:sp>
        <p:nvSpPr>
          <p:cNvPr id="139" name="テキスト ボックス 138"/>
          <p:cNvSpPr txBox="1"/>
          <p:nvPr/>
        </p:nvSpPr>
        <p:spPr>
          <a:xfrm>
            <a:off x="3053883" y="5280"/>
            <a:ext cx="4294699" cy="246221"/>
          </a:xfrm>
          <a:prstGeom prst="rect">
            <a:avLst/>
          </a:prstGeom>
          <a:noFill/>
        </p:spPr>
        <p:txBody>
          <a:bodyPr wrap="square" rtlCol="0">
            <a:spAutoFit/>
          </a:bodyPr>
          <a:lstStyle/>
          <a:p>
            <a:pPr algn="ctr"/>
            <a:r>
              <a:rPr lang="ja-JP" altLang="en-US" sz="1000" dirty="0" smtClean="0">
                <a:solidFill>
                  <a:srgbClr val="0070C0"/>
                </a:solidFill>
              </a:rPr>
              <a:t>　　　　　　　　　　　</a:t>
            </a:r>
            <a:r>
              <a:rPr lang="ja-JP" altLang="ja-JP" sz="1000" dirty="0" smtClean="0">
                <a:solidFill>
                  <a:srgbClr val="0070C0"/>
                </a:solidFill>
              </a:rPr>
              <a:t>＜</a:t>
            </a:r>
            <a:r>
              <a:rPr lang="ja-JP" altLang="en-US" sz="1000" dirty="0" smtClean="0">
                <a:solidFill>
                  <a:srgbClr val="0070C0"/>
                </a:solidFill>
              </a:rPr>
              <a:t>「技能実習」での就労・長期滞在目的用</a:t>
            </a:r>
            <a:r>
              <a:rPr lang="ja-JP" altLang="ja-JP" sz="1000" dirty="0" smtClean="0">
                <a:solidFill>
                  <a:srgbClr val="0070C0"/>
                </a:solidFill>
              </a:rPr>
              <a:t>＞</a:t>
            </a:r>
            <a:endParaRPr kumimoji="1" lang="ja-JP" altLang="en-US" sz="1000" b="1" dirty="0">
              <a:solidFill>
                <a:srgbClr val="0070C0"/>
              </a:solidFill>
            </a:endParaRPr>
          </a:p>
        </p:txBody>
      </p:sp>
      <p:sp>
        <p:nvSpPr>
          <p:cNvPr id="167" name="テキスト ボックス 166"/>
          <p:cNvSpPr txBox="1"/>
          <p:nvPr/>
        </p:nvSpPr>
        <p:spPr>
          <a:xfrm>
            <a:off x="69579" y="9530373"/>
            <a:ext cx="6885322" cy="369596"/>
          </a:xfrm>
          <a:prstGeom prst="rect">
            <a:avLst/>
          </a:prstGeom>
          <a:noFill/>
        </p:spPr>
        <p:txBody>
          <a:bodyPr wrap="square" lIns="122182" tIns="61091" rIns="122182" bIns="61091" rtlCol="0">
            <a:spAutoFit/>
          </a:bodyPr>
          <a:lstStyle/>
          <a:p>
            <a:r>
              <a:rPr lang="ja-JP" altLang="ja-JP" sz="800" dirty="0" smtClean="0">
                <a:solidFill>
                  <a:srgbClr val="0070C0"/>
                </a:solidFill>
              </a:rPr>
              <a:t>※</a:t>
            </a:r>
            <a:r>
              <a:rPr lang="ja-JP" altLang="en-US" sz="800" dirty="0" smtClean="0">
                <a:solidFill>
                  <a:srgbClr val="0070C0"/>
                </a:solidFill>
              </a:rPr>
              <a:t>１ 企業単独型技能実習の場合は実習実施者、団体監理型技能実習の場合は監理団体又は実習実施者について記載してください。</a:t>
            </a:r>
            <a:endParaRPr lang="en-US" altLang="ja-JP" sz="800" dirty="0" smtClean="0">
              <a:solidFill>
                <a:srgbClr val="0070C0"/>
              </a:solidFill>
            </a:endParaRPr>
          </a:p>
          <a:p>
            <a:r>
              <a:rPr lang="en-US" altLang="ja-JP" sz="800" dirty="0" smtClean="0">
                <a:solidFill>
                  <a:srgbClr val="0070C0"/>
                </a:solidFill>
                <a:latin typeface="Calibri" panose="020F0502020204030204" pitchFamily="34" charset="0"/>
                <a:ea typeface="ＭＳ Ｐゴシック" pitchFamily="50" charset="-128"/>
                <a:cs typeface="Calibri" panose="020F0502020204030204" pitchFamily="34" charset="0"/>
              </a:rPr>
              <a:t>※</a:t>
            </a:r>
            <a:r>
              <a:rPr lang="ja-JP" altLang="en-US" sz="800" dirty="0" smtClean="0">
                <a:solidFill>
                  <a:srgbClr val="0070C0"/>
                </a:solidFill>
                <a:latin typeface="Calibri" panose="020F0502020204030204" pitchFamily="34" charset="0"/>
                <a:ea typeface="ＭＳ Ｐゴシック" pitchFamily="50" charset="-128"/>
                <a:cs typeface="Calibri" panose="020F0502020204030204" pitchFamily="34" charset="0"/>
              </a:rPr>
              <a:t>２ ⑨の電話番号の他、個人の電話番号も可能です。</a:t>
            </a:r>
            <a:endParaRPr lang="ja-JP" altLang="en-US" sz="800" dirty="0">
              <a:solidFill>
                <a:srgbClr val="0070C0"/>
              </a:solidFill>
              <a:latin typeface="Calibri" panose="020F0502020204030204" pitchFamily="34" charset="0"/>
              <a:ea typeface="ＭＳ Ｐゴシック" pitchFamily="50" charset="-128"/>
              <a:cs typeface="Calibri" panose="020F0502020204030204" pitchFamily="34" charset="0"/>
            </a:endParaRPr>
          </a:p>
        </p:txBody>
      </p:sp>
      <p:sp>
        <p:nvSpPr>
          <p:cNvPr id="2" name="正方形/長方形 1"/>
          <p:cNvSpPr/>
          <p:nvPr/>
        </p:nvSpPr>
        <p:spPr>
          <a:xfrm>
            <a:off x="5186557" y="7132137"/>
            <a:ext cx="1483699" cy="36478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800" dirty="0" smtClean="0">
                <a:solidFill>
                  <a:srgbClr val="0070C0"/>
                </a:solidFill>
              </a:rPr>
              <a:t>⑨</a:t>
            </a:r>
            <a:r>
              <a:rPr kumimoji="1" lang="en-US" altLang="ja-JP" sz="800" dirty="0" smtClean="0">
                <a:solidFill>
                  <a:srgbClr val="0070C0"/>
                </a:solidFill>
              </a:rPr>
              <a:t>-</a:t>
            </a:r>
            <a:r>
              <a:rPr kumimoji="1" lang="ja-JP" altLang="en-US" sz="800" dirty="0" smtClean="0">
                <a:solidFill>
                  <a:srgbClr val="0070C0"/>
                </a:solidFill>
              </a:rPr>
              <a:t>⑬と同じ場合は記載不要です。</a:t>
            </a:r>
            <a:endParaRPr kumimoji="1" lang="ja-JP" altLang="en-US" sz="800" dirty="0">
              <a:solidFill>
                <a:srgbClr val="0070C0"/>
              </a:solidFill>
            </a:endParaRPr>
          </a:p>
        </p:txBody>
      </p:sp>
    </p:spTree>
    <p:extLst>
      <p:ext uri="{BB962C8B-B14F-4D97-AF65-F5344CB8AC3E}">
        <p14:creationId xmlns:p14="http://schemas.microsoft.com/office/powerpoint/2010/main" val="211510720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4059832" y="679982"/>
            <a:ext cx="3024336" cy="744626"/>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dirty="0"/>
              <a:t>英語（航空機用）</a:t>
            </a:r>
            <a:endParaRPr kumimoji="1" lang="en-US" altLang="ja-JP" dirty="0"/>
          </a:p>
          <a:p>
            <a:pPr algn="ctr"/>
            <a:r>
              <a:rPr kumimoji="1" lang="ja-JP" altLang="en-US" dirty="0"/>
              <a:t>裏面</a:t>
            </a:r>
          </a:p>
        </p:txBody>
      </p:sp>
      <p:sp>
        <p:nvSpPr>
          <p:cNvPr id="11" name="テキスト ボックス 10"/>
          <p:cNvSpPr txBox="1"/>
          <p:nvPr/>
        </p:nvSpPr>
        <p:spPr>
          <a:xfrm>
            <a:off x="51791" y="300779"/>
            <a:ext cx="1844824" cy="307777"/>
          </a:xfrm>
          <a:prstGeom prst="rect">
            <a:avLst/>
          </a:prstGeom>
          <a:noFill/>
        </p:spPr>
        <p:txBody>
          <a:bodyPr wrap="square" rtlCol="0">
            <a:spAutoFit/>
          </a:bodyPr>
          <a:lstStyle/>
          <a:p>
            <a:r>
              <a:rPr kumimoji="1" lang="en-US" altLang="ja-JP" sz="1400" dirty="0"/>
              <a:t>【</a:t>
            </a:r>
            <a:r>
              <a:rPr lang="en-US" altLang="ja-JP" sz="1400" dirty="0"/>
              <a:t>QUARANTINE USE</a:t>
            </a:r>
            <a:r>
              <a:rPr kumimoji="1" lang="en-US" altLang="ja-JP" sz="1400" dirty="0"/>
              <a:t>】</a:t>
            </a:r>
            <a:endParaRPr kumimoji="1" lang="ja-JP" altLang="en-US" sz="1400" dirty="0"/>
          </a:p>
        </p:txBody>
      </p:sp>
      <p:graphicFrame>
        <p:nvGraphicFramePr>
          <p:cNvPr id="19" name="表 18"/>
          <p:cNvGraphicFramePr>
            <a:graphicFrameLocks noGrp="1"/>
          </p:cNvGraphicFramePr>
          <p:nvPr>
            <p:extLst>
              <p:ext uri="{D42A27DB-BD31-4B8C-83A1-F6EECF244321}">
                <p14:modId xmlns:p14="http://schemas.microsoft.com/office/powerpoint/2010/main" val="2203430531"/>
              </p:ext>
            </p:extLst>
          </p:nvPr>
        </p:nvGraphicFramePr>
        <p:xfrm>
          <a:off x="191840" y="4328476"/>
          <a:ext cx="6481801" cy="836672"/>
        </p:xfrm>
        <a:graphic>
          <a:graphicData uri="http://schemas.openxmlformats.org/drawingml/2006/table">
            <a:tbl>
              <a:tblPr firstRow="1" bandRow="1">
                <a:tableStyleId>{5940675A-B579-460E-94D1-54222C63F5DA}</a:tableStyleId>
              </a:tblPr>
              <a:tblGrid>
                <a:gridCol w="3169433">
                  <a:extLst>
                    <a:ext uri="{9D8B030D-6E8A-4147-A177-3AD203B41FA5}">
                      <a16:colId xmlns:a16="http://schemas.microsoft.com/office/drawing/2014/main" val="3970239517"/>
                    </a:ext>
                  </a:extLst>
                </a:gridCol>
                <a:gridCol w="3312368">
                  <a:extLst>
                    <a:ext uri="{9D8B030D-6E8A-4147-A177-3AD203B41FA5}">
                      <a16:colId xmlns:a16="http://schemas.microsoft.com/office/drawing/2014/main" val="4127888726"/>
                    </a:ext>
                  </a:extLst>
                </a:gridCol>
              </a:tblGrid>
              <a:tr h="237472">
                <a:tc>
                  <a:txBody>
                    <a:bodyPr/>
                    <a:lstStyle/>
                    <a:p>
                      <a:r>
                        <a:rPr kumimoji="1" lang="ja-JP" altLang="en-US" sz="1200" dirty="0"/>
                        <a:t>紹介した医療機関</a:t>
                      </a:r>
                    </a:p>
                  </a:txBody>
                  <a:tcPr/>
                </a:tc>
                <a:tc>
                  <a:txBody>
                    <a:bodyPr/>
                    <a:lstStyle/>
                    <a:p>
                      <a:endParaRPr kumimoji="1" lang="ja-JP" altLang="en-US" sz="1200"/>
                    </a:p>
                  </a:txBody>
                  <a:tcPr/>
                </a:tc>
                <a:extLst>
                  <a:ext uri="{0D108BD9-81ED-4DB2-BD59-A6C34878D82A}">
                    <a16:rowId xmlns:a16="http://schemas.microsoft.com/office/drawing/2014/main" val="3326698556"/>
                  </a:ext>
                </a:extLst>
              </a:tr>
              <a:tr h="288032">
                <a:tc>
                  <a:txBody>
                    <a:bodyPr/>
                    <a:lstStyle/>
                    <a:p>
                      <a:r>
                        <a:rPr kumimoji="1" lang="ja-JP" altLang="en-US" sz="1200" dirty="0"/>
                        <a:t>医療機関担当者の所属部署・名前</a:t>
                      </a:r>
                    </a:p>
                  </a:txBody>
                  <a:tcPr/>
                </a:tc>
                <a:tc>
                  <a:txBody>
                    <a:bodyPr/>
                    <a:lstStyle/>
                    <a:p>
                      <a:endParaRPr kumimoji="1" lang="ja-JP" altLang="en-US" sz="1200" dirty="0"/>
                    </a:p>
                  </a:txBody>
                  <a:tcPr/>
                </a:tc>
                <a:extLst>
                  <a:ext uri="{0D108BD9-81ED-4DB2-BD59-A6C34878D82A}">
                    <a16:rowId xmlns:a16="http://schemas.microsoft.com/office/drawing/2014/main" val="2703265210"/>
                  </a:ext>
                </a:extLst>
              </a:tr>
              <a:tr h="251184">
                <a:tc>
                  <a:txBody>
                    <a:bodyPr/>
                    <a:lstStyle/>
                    <a:p>
                      <a:r>
                        <a:rPr kumimoji="1" lang="ja-JP" altLang="en-US" sz="1200" dirty="0"/>
                        <a:t>医療機関担当者の連絡先</a:t>
                      </a:r>
                    </a:p>
                  </a:txBody>
                  <a:tcPr/>
                </a:tc>
                <a:tc>
                  <a:txBody>
                    <a:bodyPr/>
                    <a:lstStyle/>
                    <a:p>
                      <a:endParaRPr kumimoji="1" lang="ja-JP" altLang="en-US" sz="1200" dirty="0"/>
                    </a:p>
                  </a:txBody>
                  <a:tcPr/>
                </a:tc>
                <a:extLst>
                  <a:ext uri="{0D108BD9-81ED-4DB2-BD59-A6C34878D82A}">
                    <a16:rowId xmlns:a16="http://schemas.microsoft.com/office/drawing/2014/main" val="2045469293"/>
                  </a:ext>
                </a:extLst>
              </a:tr>
            </a:tbl>
          </a:graphicData>
        </a:graphic>
      </p:graphicFrame>
      <p:graphicFrame>
        <p:nvGraphicFramePr>
          <p:cNvPr id="20" name="表 19"/>
          <p:cNvGraphicFramePr>
            <a:graphicFrameLocks noGrp="1"/>
          </p:cNvGraphicFramePr>
          <p:nvPr>
            <p:extLst>
              <p:ext uri="{D42A27DB-BD31-4B8C-83A1-F6EECF244321}">
                <p14:modId xmlns:p14="http://schemas.microsoft.com/office/powerpoint/2010/main" val="697863249"/>
              </p:ext>
            </p:extLst>
          </p:nvPr>
        </p:nvGraphicFramePr>
        <p:xfrm>
          <a:off x="204330" y="3412433"/>
          <a:ext cx="6481801" cy="822960"/>
        </p:xfrm>
        <a:graphic>
          <a:graphicData uri="http://schemas.openxmlformats.org/drawingml/2006/table">
            <a:tbl>
              <a:tblPr firstRow="1" bandRow="1">
                <a:tableStyleId>{5940675A-B579-460E-94D1-54222C63F5DA}</a:tableStyleId>
              </a:tblPr>
              <a:tblGrid>
                <a:gridCol w="3169433">
                  <a:extLst>
                    <a:ext uri="{9D8B030D-6E8A-4147-A177-3AD203B41FA5}">
                      <a16:colId xmlns:a16="http://schemas.microsoft.com/office/drawing/2014/main" val="3970239517"/>
                    </a:ext>
                  </a:extLst>
                </a:gridCol>
                <a:gridCol w="3312368">
                  <a:extLst>
                    <a:ext uri="{9D8B030D-6E8A-4147-A177-3AD203B41FA5}">
                      <a16:colId xmlns:a16="http://schemas.microsoft.com/office/drawing/2014/main" val="4127888726"/>
                    </a:ext>
                  </a:extLst>
                </a:gridCol>
              </a:tblGrid>
              <a:tr h="245864">
                <a:tc>
                  <a:txBody>
                    <a:bodyPr/>
                    <a:lstStyle/>
                    <a:p>
                      <a:r>
                        <a:rPr kumimoji="1" lang="ja-JP" altLang="en-US" sz="1200" dirty="0"/>
                        <a:t>情報提供した自治体</a:t>
                      </a:r>
                    </a:p>
                  </a:txBody>
                  <a:tcPr/>
                </a:tc>
                <a:tc>
                  <a:txBody>
                    <a:bodyPr/>
                    <a:lstStyle/>
                    <a:p>
                      <a:endParaRPr kumimoji="1" lang="ja-JP" altLang="en-US" sz="1200" dirty="0"/>
                    </a:p>
                  </a:txBody>
                  <a:tcPr/>
                </a:tc>
                <a:extLst>
                  <a:ext uri="{0D108BD9-81ED-4DB2-BD59-A6C34878D82A}">
                    <a16:rowId xmlns:a16="http://schemas.microsoft.com/office/drawing/2014/main" val="3326698556"/>
                  </a:ext>
                </a:extLst>
              </a:tr>
              <a:tr h="259576">
                <a:tc>
                  <a:txBody>
                    <a:bodyPr/>
                    <a:lstStyle/>
                    <a:p>
                      <a:r>
                        <a:rPr kumimoji="1" lang="ja-JP" altLang="en-US" sz="1200" dirty="0"/>
                        <a:t>自治体担当者の所属部署・名前</a:t>
                      </a:r>
                    </a:p>
                  </a:txBody>
                  <a:tcPr/>
                </a:tc>
                <a:tc>
                  <a:txBody>
                    <a:bodyPr/>
                    <a:lstStyle/>
                    <a:p>
                      <a:endParaRPr kumimoji="1" lang="ja-JP" altLang="en-US" sz="1200" dirty="0"/>
                    </a:p>
                  </a:txBody>
                  <a:tcPr/>
                </a:tc>
                <a:extLst>
                  <a:ext uri="{0D108BD9-81ED-4DB2-BD59-A6C34878D82A}">
                    <a16:rowId xmlns:a16="http://schemas.microsoft.com/office/drawing/2014/main" val="2703265210"/>
                  </a:ext>
                </a:extLst>
              </a:tr>
              <a:tr h="273288">
                <a:tc>
                  <a:txBody>
                    <a:bodyPr/>
                    <a:lstStyle/>
                    <a:p>
                      <a:r>
                        <a:rPr kumimoji="1" lang="ja-JP" altLang="en-US" sz="1200" dirty="0"/>
                        <a:t>自治体担当者の連絡先</a:t>
                      </a:r>
                    </a:p>
                  </a:txBody>
                  <a:tcPr/>
                </a:tc>
                <a:tc>
                  <a:txBody>
                    <a:bodyPr/>
                    <a:lstStyle/>
                    <a:p>
                      <a:endParaRPr kumimoji="1" lang="ja-JP" altLang="en-US" sz="1200" dirty="0"/>
                    </a:p>
                  </a:txBody>
                  <a:tcPr/>
                </a:tc>
                <a:extLst>
                  <a:ext uri="{0D108BD9-81ED-4DB2-BD59-A6C34878D82A}">
                    <a16:rowId xmlns:a16="http://schemas.microsoft.com/office/drawing/2014/main" val="2045469293"/>
                  </a:ext>
                </a:extLst>
              </a:tr>
            </a:tbl>
          </a:graphicData>
        </a:graphic>
      </p:graphicFrame>
      <p:sp>
        <p:nvSpPr>
          <p:cNvPr id="21" name="テキスト ボックス 20"/>
          <p:cNvSpPr txBox="1"/>
          <p:nvPr/>
        </p:nvSpPr>
        <p:spPr>
          <a:xfrm>
            <a:off x="116632" y="3125433"/>
            <a:ext cx="6592272" cy="276999"/>
          </a:xfrm>
          <a:prstGeom prst="rect">
            <a:avLst/>
          </a:prstGeom>
          <a:noFill/>
        </p:spPr>
        <p:txBody>
          <a:bodyPr wrap="square" rtlCol="0">
            <a:spAutoFit/>
          </a:bodyPr>
          <a:lstStyle/>
          <a:p>
            <a:r>
              <a:rPr lang="en-US" altLang="ja-JP" sz="1200" dirty="0"/>
              <a:t>14</a:t>
            </a:r>
            <a:r>
              <a:rPr lang="ja-JP" altLang="en-US" sz="1200" dirty="0"/>
              <a:t>日以内に発生地域への滞在歴がある者の場合</a:t>
            </a:r>
          </a:p>
        </p:txBody>
      </p:sp>
      <p:sp>
        <p:nvSpPr>
          <p:cNvPr id="9" name="正方形/長方形 8"/>
          <p:cNvSpPr/>
          <p:nvPr/>
        </p:nvSpPr>
        <p:spPr>
          <a:xfrm>
            <a:off x="188931" y="667828"/>
            <a:ext cx="6484710" cy="2278693"/>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0" name="直線コネクタ 9"/>
          <p:cNvCxnSpPr/>
          <p:nvPr/>
        </p:nvCxnSpPr>
        <p:spPr>
          <a:xfrm>
            <a:off x="188931" y="960414"/>
            <a:ext cx="6478408"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直線コネクタ 11"/>
          <p:cNvCxnSpPr/>
          <p:nvPr/>
        </p:nvCxnSpPr>
        <p:spPr>
          <a:xfrm flipV="1">
            <a:off x="1390353" y="1274484"/>
            <a:ext cx="5284800"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直線コネクタ 13"/>
          <p:cNvCxnSpPr/>
          <p:nvPr/>
        </p:nvCxnSpPr>
        <p:spPr>
          <a:xfrm>
            <a:off x="188640" y="1902624"/>
            <a:ext cx="6478408"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直線コネクタ 14"/>
          <p:cNvCxnSpPr/>
          <p:nvPr/>
        </p:nvCxnSpPr>
        <p:spPr>
          <a:xfrm>
            <a:off x="188640" y="2216696"/>
            <a:ext cx="6478408"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正方形/長方形 17"/>
          <p:cNvSpPr/>
          <p:nvPr/>
        </p:nvSpPr>
        <p:spPr>
          <a:xfrm>
            <a:off x="188640" y="678623"/>
            <a:ext cx="1261884" cy="276999"/>
          </a:xfrm>
          <a:prstGeom prst="rect">
            <a:avLst/>
          </a:prstGeom>
        </p:spPr>
        <p:txBody>
          <a:bodyPr wrap="none">
            <a:spAutoFit/>
          </a:bodyPr>
          <a:lstStyle/>
          <a:p>
            <a:r>
              <a:rPr lang="ja-JP" altLang="en-US" sz="1200" dirty="0">
                <a:latin typeface="+mn-ea"/>
              </a:rPr>
              <a:t>発生地域滞在歴</a:t>
            </a:r>
          </a:p>
        </p:txBody>
      </p:sp>
      <p:sp>
        <p:nvSpPr>
          <p:cNvPr id="22" name="正方形/長方形 21"/>
          <p:cNvSpPr/>
          <p:nvPr/>
        </p:nvSpPr>
        <p:spPr>
          <a:xfrm>
            <a:off x="1549017" y="681784"/>
            <a:ext cx="492443" cy="276999"/>
          </a:xfrm>
          <a:prstGeom prst="rect">
            <a:avLst/>
          </a:prstGeom>
        </p:spPr>
        <p:txBody>
          <a:bodyPr wrap="none">
            <a:spAutoFit/>
          </a:bodyPr>
          <a:lstStyle/>
          <a:p>
            <a:r>
              <a:rPr lang="ja-JP" altLang="en-US" sz="1200" dirty="0">
                <a:latin typeface="+mn-ea"/>
              </a:rPr>
              <a:t>地域</a:t>
            </a:r>
          </a:p>
        </p:txBody>
      </p:sp>
      <p:sp>
        <p:nvSpPr>
          <p:cNvPr id="23" name="正方形/長方形 22"/>
          <p:cNvSpPr/>
          <p:nvPr/>
        </p:nvSpPr>
        <p:spPr>
          <a:xfrm>
            <a:off x="4059698" y="671171"/>
            <a:ext cx="492443" cy="276999"/>
          </a:xfrm>
          <a:prstGeom prst="rect">
            <a:avLst/>
          </a:prstGeom>
        </p:spPr>
        <p:txBody>
          <a:bodyPr wrap="none">
            <a:spAutoFit/>
          </a:bodyPr>
          <a:lstStyle/>
          <a:p>
            <a:r>
              <a:rPr lang="ja-JP" altLang="en-US" sz="1200" dirty="0">
                <a:latin typeface="+mn-ea"/>
              </a:rPr>
              <a:t>期間</a:t>
            </a:r>
          </a:p>
        </p:txBody>
      </p:sp>
      <p:sp>
        <p:nvSpPr>
          <p:cNvPr id="24" name="正方形/長方形 23"/>
          <p:cNvSpPr/>
          <p:nvPr/>
        </p:nvSpPr>
        <p:spPr>
          <a:xfrm>
            <a:off x="220384" y="986743"/>
            <a:ext cx="1107996" cy="276999"/>
          </a:xfrm>
          <a:prstGeom prst="rect">
            <a:avLst/>
          </a:prstGeom>
        </p:spPr>
        <p:txBody>
          <a:bodyPr wrap="none">
            <a:spAutoFit/>
          </a:bodyPr>
          <a:lstStyle/>
          <a:p>
            <a:r>
              <a:rPr lang="ja-JP" altLang="en-US" sz="1200" dirty="0">
                <a:latin typeface="+mn-ea"/>
              </a:rPr>
              <a:t>検疫時の状況</a:t>
            </a:r>
            <a:endParaRPr lang="en-US" altLang="ja-JP" sz="1200" dirty="0">
              <a:latin typeface="+mn-ea"/>
            </a:endParaRPr>
          </a:p>
        </p:txBody>
      </p:sp>
      <p:sp>
        <p:nvSpPr>
          <p:cNvPr id="25" name="正方形/長方形 24"/>
          <p:cNvSpPr/>
          <p:nvPr/>
        </p:nvSpPr>
        <p:spPr>
          <a:xfrm>
            <a:off x="1556169" y="1006926"/>
            <a:ext cx="492443" cy="276999"/>
          </a:xfrm>
          <a:prstGeom prst="rect">
            <a:avLst/>
          </a:prstGeom>
        </p:spPr>
        <p:txBody>
          <a:bodyPr wrap="none">
            <a:spAutoFit/>
          </a:bodyPr>
          <a:lstStyle/>
          <a:p>
            <a:r>
              <a:rPr lang="ja-JP" altLang="en-US" sz="1200" dirty="0">
                <a:latin typeface="+mn-ea"/>
              </a:rPr>
              <a:t>体温</a:t>
            </a:r>
          </a:p>
        </p:txBody>
      </p:sp>
      <p:sp>
        <p:nvSpPr>
          <p:cNvPr id="26" name="正方形/長方形 25"/>
          <p:cNvSpPr/>
          <p:nvPr/>
        </p:nvSpPr>
        <p:spPr>
          <a:xfrm>
            <a:off x="2924944" y="996785"/>
            <a:ext cx="1107996" cy="276999"/>
          </a:xfrm>
          <a:prstGeom prst="rect">
            <a:avLst/>
          </a:prstGeom>
        </p:spPr>
        <p:txBody>
          <a:bodyPr wrap="none">
            <a:spAutoFit/>
          </a:bodyPr>
          <a:lstStyle/>
          <a:p>
            <a:r>
              <a:rPr lang="ja-JP" altLang="en-US" sz="1200" dirty="0">
                <a:latin typeface="+mn-ea"/>
              </a:rPr>
              <a:t>医薬品の使用</a:t>
            </a:r>
          </a:p>
        </p:txBody>
      </p:sp>
      <p:sp>
        <p:nvSpPr>
          <p:cNvPr id="27" name="正方形/長方形 26"/>
          <p:cNvSpPr/>
          <p:nvPr/>
        </p:nvSpPr>
        <p:spPr>
          <a:xfrm>
            <a:off x="330060" y="1902624"/>
            <a:ext cx="954107" cy="276999"/>
          </a:xfrm>
          <a:prstGeom prst="rect">
            <a:avLst/>
          </a:prstGeom>
        </p:spPr>
        <p:txBody>
          <a:bodyPr wrap="none">
            <a:spAutoFit/>
          </a:bodyPr>
          <a:lstStyle/>
          <a:p>
            <a:r>
              <a:rPr lang="ja-JP" altLang="en-US" sz="1200" dirty="0">
                <a:latin typeface="+mn-ea"/>
              </a:rPr>
              <a:t>検体採取日</a:t>
            </a:r>
          </a:p>
        </p:txBody>
      </p:sp>
      <p:sp>
        <p:nvSpPr>
          <p:cNvPr id="28" name="正方形/長方形 27"/>
          <p:cNvSpPr/>
          <p:nvPr/>
        </p:nvSpPr>
        <p:spPr>
          <a:xfrm>
            <a:off x="3574172" y="1929490"/>
            <a:ext cx="800219" cy="276999"/>
          </a:xfrm>
          <a:prstGeom prst="rect">
            <a:avLst/>
          </a:prstGeom>
        </p:spPr>
        <p:txBody>
          <a:bodyPr wrap="none">
            <a:spAutoFit/>
          </a:bodyPr>
          <a:lstStyle/>
          <a:p>
            <a:r>
              <a:rPr lang="ja-JP" altLang="en-US" sz="1200" dirty="0">
                <a:latin typeface="+mn-ea"/>
              </a:rPr>
              <a:t>検体番号</a:t>
            </a:r>
          </a:p>
        </p:txBody>
      </p:sp>
      <p:sp>
        <p:nvSpPr>
          <p:cNvPr id="30" name="正方形/長方形 29"/>
          <p:cNvSpPr/>
          <p:nvPr/>
        </p:nvSpPr>
        <p:spPr>
          <a:xfrm>
            <a:off x="337115" y="2253769"/>
            <a:ext cx="954107" cy="276999"/>
          </a:xfrm>
          <a:prstGeom prst="rect">
            <a:avLst/>
          </a:prstGeom>
        </p:spPr>
        <p:txBody>
          <a:bodyPr wrap="none">
            <a:spAutoFit/>
          </a:bodyPr>
          <a:lstStyle/>
          <a:p>
            <a:r>
              <a:rPr lang="ja-JP" altLang="en-US" sz="1200" dirty="0">
                <a:latin typeface="+mn-ea"/>
              </a:rPr>
              <a:t>検疫年月日</a:t>
            </a:r>
          </a:p>
        </p:txBody>
      </p:sp>
      <p:sp>
        <p:nvSpPr>
          <p:cNvPr id="31" name="正方形/長方形 30"/>
          <p:cNvSpPr/>
          <p:nvPr/>
        </p:nvSpPr>
        <p:spPr>
          <a:xfrm>
            <a:off x="3574172" y="2258034"/>
            <a:ext cx="800219" cy="276999"/>
          </a:xfrm>
          <a:prstGeom prst="rect">
            <a:avLst/>
          </a:prstGeom>
        </p:spPr>
        <p:txBody>
          <a:bodyPr wrap="none">
            <a:spAutoFit/>
          </a:bodyPr>
          <a:lstStyle/>
          <a:p>
            <a:r>
              <a:rPr lang="ja-JP" altLang="en-US" sz="1200" dirty="0">
                <a:latin typeface="+mn-ea"/>
              </a:rPr>
              <a:t>担当者名</a:t>
            </a:r>
          </a:p>
        </p:txBody>
      </p:sp>
      <p:sp>
        <p:nvSpPr>
          <p:cNvPr id="32" name="正方形/長方形 31"/>
          <p:cNvSpPr/>
          <p:nvPr/>
        </p:nvSpPr>
        <p:spPr>
          <a:xfrm>
            <a:off x="346114" y="2598220"/>
            <a:ext cx="800219" cy="276999"/>
          </a:xfrm>
          <a:prstGeom prst="rect">
            <a:avLst/>
          </a:prstGeom>
        </p:spPr>
        <p:txBody>
          <a:bodyPr wrap="none">
            <a:spAutoFit/>
          </a:bodyPr>
          <a:lstStyle/>
          <a:p>
            <a:r>
              <a:rPr lang="ja-JP" altLang="en-US" sz="1200" dirty="0">
                <a:latin typeface="+mn-ea"/>
              </a:rPr>
              <a:t>検疫所名</a:t>
            </a:r>
          </a:p>
        </p:txBody>
      </p:sp>
      <p:sp>
        <p:nvSpPr>
          <p:cNvPr id="33" name="正方形/長方形 32"/>
          <p:cNvSpPr/>
          <p:nvPr/>
        </p:nvSpPr>
        <p:spPr>
          <a:xfrm>
            <a:off x="3574172" y="2590948"/>
            <a:ext cx="800219" cy="276999"/>
          </a:xfrm>
          <a:prstGeom prst="rect">
            <a:avLst/>
          </a:prstGeom>
        </p:spPr>
        <p:txBody>
          <a:bodyPr wrap="none">
            <a:spAutoFit/>
          </a:bodyPr>
          <a:lstStyle/>
          <a:p>
            <a:r>
              <a:rPr lang="ja-JP" altLang="en-US" sz="1200" dirty="0">
                <a:latin typeface="+mn-ea"/>
              </a:rPr>
              <a:t>整理番号</a:t>
            </a:r>
          </a:p>
        </p:txBody>
      </p:sp>
      <p:sp>
        <p:nvSpPr>
          <p:cNvPr id="35" name="正方形/長方形 34"/>
          <p:cNvSpPr/>
          <p:nvPr/>
        </p:nvSpPr>
        <p:spPr>
          <a:xfrm>
            <a:off x="1564978" y="1311554"/>
            <a:ext cx="492443" cy="276999"/>
          </a:xfrm>
          <a:prstGeom prst="rect">
            <a:avLst/>
          </a:prstGeom>
        </p:spPr>
        <p:txBody>
          <a:bodyPr wrap="none">
            <a:spAutoFit/>
          </a:bodyPr>
          <a:lstStyle/>
          <a:p>
            <a:r>
              <a:rPr lang="ja-JP" altLang="en-US" sz="1200" dirty="0">
                <a:latin typeface="+mn-ea"/>
              </a:rPr>
              <a:t>症状</a:t>
            </a:r>
            <a:endParaRPr lang="en-US" altLang="ja-JP" sz="1200" dirty="0">
              <a:latin typeface="+mn-ea"/>
            </a:endParaRPr>
          </a:p>
        </p:txBody>
      </p:sp>
      <p:cxnSp>
        <p:nvCxnSpPr>
          <p:cNvPr id="36" name="直線コネクタ 35"/>
          <p:cNvCxnSpPr/>
          <p:nvPr/>
        </p:nvCxnSpPr>
        <p:spPr>
          <a:xfrm>
            <a:off x="195233" y="2576736"/>
            <a:ext cx="6478408"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8" name="直線コネクタ 37"/>
          <p:cNvCxnSpPr/>
          <p:nvPr/>
        </p:nvCxnSpPr>
        <p:spPr>
          <a:xfrm>
            <a:off x="1393374" y="678623"/>
            <a:ext cx="0" cy="2267898"/>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0" name="直線コネクタ 39"/>
          <p:cNvCxnSpPr/>
          <p:nvPr/>
        </p:nvCxnSpPr>
        <p:spPr>
          <a:xfrm>
            <a:off x="4077072" y="667828"/>
            <a:ext cx="0" cy="287794"/>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1" name="直線コネクタ 40"/>
          <p:cNvCxnSpPr/>
          <p:nvPr/>
        </p:nvCxnSpPr>
        <p:spPr>
          <a:xfrm>
            <a:off x="4581128" y="667828"/>
            <a:ext cx="0" cy="287794"/>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2" name="直線コネクタ 41"/>
          <p:cNvCxnSpPr/>
          <p:nvPr/>
        </p:nvCxnSpPr>
        <p:spPr>
          <a:xfrm>
            <a:off x="2197102" y="661784"/>
            <a:ext cx="0" cy="124200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9" name="直線コネクタ 48"/>
          <p:cNvCxnSpPr/>
          <p:nvPr/>
        </p:nvCxnSpPr>
        <p:spPr>
          <a:xfrm>
            <a:off x="3495305" y="1904202"/>
            <a:ext cx="0" cy="104400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0" name="直線コネクタ 49"/>
          <p:cNvCxnSpPr/>
          <p:nvPr/>
        </p:nvCxnSpPr>
        <p:spPr>
          <a:xfrm>
            <a:off x="4424816" y="1904202"/>
            <a:ext cx="0" cy="104400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sp>
        <p:nvSpPr>
          <p:cNvPr id="53" name="正方形/長方形 52"/>
          <p:cNvSpPr/>
          <p:nvPr/>
        </p:nvSpPr>
        <p:spPr>
          <a:xfrm>
            <a:off x="4759990" y="700584"/>
            <a:ext cx="1837362" cy="246221"/>
          </a:xfrm>
          <a:prstGeom prst="rect">
            <a:avLst/>
          </a:prstGeom>
        </p:spPr>
        <p:txBody>
          <a:bodyPr wrap="none">
            <a:spAutoFit/>
          </a:bodyPr>
          <a:lstStyle/>
          <a:p>
            <a:r>
              <a:rPr lang="ja-JP" altLang="en-US" sz="1000" dirty="0">
                <a:latin typeface="+mn-ea"/>
              </a:rPr>
              <a:t>　　月　　　日 ～</a:t>
            </a:r>
            <a:r>
              <a:rPr lang="en-US" altLang="ja-JP" sz="1000" dirty="0">
                <a:latin typeface="+mn-ea"/>
              </a:rPr>
              <a:t> </a:t>
            </a:r>
            <a:r>
              <a:rPr lang="ja-JP" altLang="en-US" sz="1000" dirty="0">
                <a:latin typeface="+mn-ea"/>
              </a:rPr>
              <a:t>　　　月　　　日</a:t>
            </a:r>
          </a:p>
        </p:txBody>
      </p:sp>
      <p:sp>
        <p:nvSpPr>
          <p:cNvPr id="55" name="正方形/長方形 54"/>
          <p:cNvSpPr/>
          <p:nvPr/>
        </p:nvSpPr>
        <p:spPr>
          <a:xfrm>
            <a:off x="2222429" y="1290624"/>
            <a:ext cx="1179117" cy="291159"/>
          </a:xfrm>
          <a:prstGeom prst="rect">
            <a:avLst/>
          </a:prstGeom>
          <a:noFill/>
          <a:ln w="6350">
            <a:solidFill>
              <a:srgbClr val="ED311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56" name="正方形/長方形 55"/>
          <p:cNvSpPr/>
          <p:nvPr/>
        </p:nvSpPr>
        <p:spPr>
          <a:xfrm>
            <a:off x="2353536" y="1375255"/>
            <a:ext cx="918841" cy="246221"/>
          </a:xfrm>
          <a:prstGeom prst="rect">
            <a:avLst/>
          </a:prstGeom>
        </p:spPr>
        <p:txBody>
          <a:bodyPr wrap="none">
            <a:spAutoFit/>
          </a:bodyPr>
          <a:lstStyle/>
          <a:p>
            <a:r>
              <a:rPr lang="en-US" altLang="ja-JP" sz="1000" dirty="0"/>
              <a:t>,       ,       ,       ,</a:t>
            </a:r>
            <a:endParaRPr lang="ja-JP" altLang="en-US" sz="1000" dirty="0"/>
          </a:p>
        </p:txBody>
      </p:sp>
      <p:cxnSp>
        <p:nvCxnSpPr>
          <p:cNvPr id="59" name="直線コネクタ 58"/>
          <p:cNvCxnSpPr/>
          <p:nvPr/>
        </p:nvCxnSpPr>
        <p:spPr>
          <a:xfrm>
            <a:off x="2924944" y="958803"/>
            <a:ext cx="0" cy="31320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0" name="直線コネクタ 59"/>
          <p:cNvCxnSpPr/>
          <p:nvPr/>
        </p:nvCxnSpPr>
        <p:spPr>
          <a:xfrm>
            <a:off x="4005064" y="958803"/>
            <a:ext cx="0" cy="31320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sp>
        <p:nvSpPr>
          <p:cNvPr id="62" name="正方形/長方形 61"/>
          <p:cNvSpPr/>
          <p:nvPr/>
        </p:nvSpPr>
        <p:spPr>
          <a:xfrm>
            <a:off x="4077072" y="985200"/>
            <a:ext cx="193588" cy="262031"/>
          </a:xfrm>
          <a:prstGeom prst="rect">
            <a:avLst/>
          </a:prstGeom>
          <a:noFill/>
          <a:ln w="6350">
            <a:solidFill>
              <a:srgbClr val="ED311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63" name="正方形/長方形 62"/>
          <p:cNvSpPr/>
          <p:nvPr/>
        </p:nvSpPr>
        <p:spPr>
          <a:xfrm>
            <a:off x="4274026" y="969089"/>
            <a:ext cx="2520242" cy="276999"/>
          </a:xfrm>
          <a:prstGeom prst="rect">
            <a:avLst/>
          </a:prstGeom>
        </p:spPr>
        <p:txBody>
          <a:bodyPr wrap="none">
            <a:spAutoFit/>
          </a:bodyPr>
          <a:lstStyle/>
          <a:p>
            <a:r>
              <a:rPr lang="en-US" altLang="ja-JP" sz="1200" b="1" dirty="0">
                <a:solidFill>
                  <a:srgbClr val="FF0000"/>
                </a:solidFill>
                <a:latin typeface="+mn-ea"/>
              </a:rPr>
              <a:t>A</a:t>
            </a:r>
            <a:r>
              <a:rPr lang="en-US" altLang="ja-JP" sz="1200" dirty="0">
                <a:latin typeface="+mn-ea"/>
              </a:rPr>
              <a:t> : </a:t>
            </a:r>
            <a:r>
              <a:rPr lang="ja-JP" altLang="en-US" sz="1200" dirty="0">
                <a:latin typeface="+mn-ea"/>
              </a:rPr>
              <a:t>無　</a:t>
            </a:r>
            <a:r>
              <a:rPr lang="en-US" altLang="ja-JP" sz="1200" b="1" dirty="0">
                <a:solidFill>
                  <a:srgbClr val="FF0000"/>
                </a:solidFill>
                <a:latin typeface="+mn-ea"/>
              </a:rPr>
              <a:t>B</a:t>
            </a:r>
            <a:r>
              <a:rPr lang="en-US" altLang="ja-JP" sz="1200" dirty="0">
                <a:latin typeface="+mn-ea"/>
              </a:rPr>
              <a:t> : </a:t>
            </a:r>
            <a:r>
              <a:rPr lang="ja-JP" altLang="en-US" sz="1200" dirty="0">
                <a:latin typeface="+mn-ea"/>
              </a:rPr>
              <a:t>有（　　　　　　　　　　　　  ）</a:t>
            </a:r>
          </a:p>
        </p:txBody>
      </p:sp>
      <p:sp>
        <p:nvSpPr>
          <p:cNvPr id="64" name="正方形/長方形 63"/>
          <p:cNvSpPr/>
          <p:nvPr/>
        </p:nvSpPr>
        <p:spPr>
          <a:xfrm>
            <a:off x="1425296" y="1631107"/>
            <a:ext cx="800219" cy="276999"/>
          </a:xfrm>
          <a:prstGeom prst="rect">
            <a:avLst/>
          </a:prstGeom>
        </p:spPr>
        <p:txBody>
          <a:bodyPr wrap="none">
            <a:spAutoFit/>
          </a:bodyPr>
          <a:lstStyle/>
          <a:p>
            <a:r>
              <a:rPr lang="ja-JP" altLang="en-US" sz="1200" dirty="0"/>
              <a:t>発症時期</a:t>
            </a:r>
          </a:p>
        </p:txBody>
      </p:sp>
      <p:sp>
        <p:nvSpPr>
          <p:cNvPr id="67" name="正方形/長方形 66"/>
          <p:cNvSpPr/>
          <p:nvPr/>
        </p:nvSpPr>
        <p:spPr>
          <a:xfrm>
            <a:off x="2427438" y="1643554"/>
            <a:ext cx="865943" cy="246221"/>
          </a:xfrm>
          <a:prstGeom prst="rect">
            <a:avLst/>
          </a:prstGeom>
        </p:spPr>
        <p:txBody>
          <a:bodyPr wrap="none">
            <a:spAutoFit/>
          </a:bodyPr>
          <a:lstStyle/>
          <a:p>
            <a:r>
              <a:rPr lang="ja-JP" altLang="en-US" sz="1000" dirty="0">
                <a:latin typeface="+mn-ea"/>
              </a:rPr>
              <a:t>　　月　　　日</a:t>
            </a:r>
          </a:p>
        </p:txBody>
      </p:sp>
      <p:sp>
        <p:nvSpPr>
          <p:cNvPr id="68" name="正方形/長方形 67"/>
          <p:cNvSpPr/>
          <p:nvPr/>
        </p:nvSpPr>
        <p:spPr>
          <a:xfrm>
            <a:off x="3491682" y="1308209"/>
            <a:ext cx="3429000" cy="276999"/>
          </a:xfrm>
          <a:prstGeom prst="rect">
            <a:avLst/>
          </a:prstGeom>
        </p:spPr>
        <p:txBody>
          <a:bodyPr>
            <a:spAutoFit/>
          </a:bodyPr>
          <a:lstStyle/>
          <a:p>
            <a:r>
              <a:rPr lang="en-US" altLang="ja-JP" sz="1200" b="1" dirty="0">
                <a:solidFill>
                  <a:srgbClr val="FF0000"/>
                </a:solidFill>
              </a:rPr>
              <a:t>A</a:t>
            </a:r>
            <a:r>
              <a:rPr lang="en-US" altLang="ja-JP" sz="1200" dirty="0"/>
              <a:t> : </a:t>
            </a:r>
            <a:r>
              <a:rPr lang="ja-JP" altLang="en-US" sz="1200" dirty="0"/>
              <a:t>咳  </a:t>
            </a:r>
            <a:r>
              <a:rPr lang="en-US" altLang="ja-JP" sz="1200" b="1" dirty="0">
                <a:solidFill>
                  <a:srgbClr val="FF0000"/>
                </a:solidFill>
              </a:rPr>
              <a:t>B</a:t>
            </a:r>
            <a:r>
              <a:rPr lang="en-US" altLang="ja-JP" sz="1200" dirty="0"/>
              <a:t>: </a:t>
            </a:r>
            <a:r>
              <a:rPr lang="ja-JP" altLang="en-US" sz="1200" dirty="0"/>
              <a:t>咽頭痛  </a:t>
            </a:r>
            <a:r>
              <a:rPr lang="en-US" altLang="ja-JP" sz="1200" b="1" dirty="0">
                <a:solidFill>
                  <a:srgbClr val="FF0000"/>
                </a:solidFill>
              </a:rPr>
              <a:t>C</a:t>
            </a:r>
            <a:r>
              <a:rPr lang="ja-JP" altLang="en-US" sz="1200" dirty="0"/>
              <a:t> </a:t>
            </a:r>
            <a:r>
              <a:rPr lang="en-US" altLang="ja-JP" sz="1200" dirty="0"/>
              <a:t>: </a:t>
            </a:r>
            <a:r>
              <a:rPr lang="ja-JP" altLang="en-US" sz="1200" dirty="0"/>
              <a:t>鼻汁・鼻閉  </a:t>
            </a:r>
            <a:r>
              <a:rPr lang="en-US" altLang="ja-JP" sz="1200" b="1" dirty="0">
                <a:solidFill>
                  <a:srgbClr val="FF0000"/>
                </a:solidFill>
              </a:rPr>
              <a:t>D</a:t>
            </a:r>
            <a:r>
              <a:rPr lang="en-US" altLang="ja-JP" sz="1200" dirty="0"/>
              <a:t> : </a:t>
            </a:r>
            <a:r>
              <a:rPr lang="ja-JP" altLang="en-US" sz="1200" dirty="0"/>
              <a:t>全身倦怠</a:t>
            </a:r>
          </a:p>
        </p:txBody>
      </p:sp>
      <p:sp>
        <p:nvSpPr>
          <p:cNvPr id="69" name="正方形/長方形 68"/>
          <p:cNvSpPr/>
          <p:nvPr/>
        </p:nvSpPr>
        <p:spPr>
          <a:xfrm>
            <a:off x="3491682" y="1568072"/>
            <a:ext cx="3429000" cy="276999"/>
          </a:xfrm>
          <a:prstGeom prst="rect">
            <a:avLst/>
          </a:prstGeom>
        </p:spPr>
        <p:txBody>
          <a:bodyPr>
            <a:spAutoFit/>
          </a:bodyPr>
          <a:lstStyle/>
          <a:p>
            <a:r>
              <a:rPr lang="en-US" altLang="ja-JP" sz="1200" b="1" dirty="0">
                <a:solidFill>
                  <a:srgbClr val="FF0000"/>
                </a:solidFill>
              </a:rPr>
              <a:t>E</a:t>
            </a:r>
            <a:r>
              <a:rPr lang="en-US" altLang="ja-JP" sz="1200" dirty="0"/>
              <a:t> : </a:t>
            </a:r>
            <a:r>
              <a:rPr lang="ja-JP" altLang="en-US" sz="1200" dirty="0"/>
              <a:t>その他（　　　　　　　　　　　　　　　　　　　　　　）</a:t>
            </a:r>
          </a:p>
        </p:txBody>
      </p:sp>
      <p:sp>
        <p:nvSpPr>
          <p:cNvPr id="70" name="正方形/長方形 69"/>
          <p:cNvSpPr/>
          <p:nvPr/>
        </p:nvSpPr>
        <p:spPr>
          <a:xfrm>
            <a:off x="1926004" y="1948592"/>
            <a:ext cx="861133" cy="246221"/>
          </a:xfrm>
          <a:prstGeom prst="rect">
            <a:avLst/>
          </a:prstGeom>
        </p:spPr>
        <p:txBody>
          <a:bodyPr wrap="none">
            <a:spAutoFit/>
          </a:bodyPr>
          <a:lstStyle/>
          <a:p>
            <a:r>
              <a:rPr lang="ja-JP" altLang="en-US" sz="1000" dirty="0">
                <a:latin typeface="+mn-ea"/>
              </a:rPr>
              <a:t>　　月　　　日</a:t>
            </a:r>
          </a:p>
        </p:txBody>
      </p:sp>
      <p:sp>
        <p:nvSpPr>
          <p:cNvPr id="71" name="正方形/長方形 70"/>
          <p:cNvSpPr/>
          <p:nvPr/>
        </p:nvSpPr>
        <p:spPr>
          <a:xfrm>
            <a:off x="1916832" y="2300879"/>
            <a:ext cx="861133" cy="246221"/>
          </a:xfrm>
          <a:prstGeom prst="rect">
            <a:avLst/>
          </a:prstGeom>
        </p:spPr>
        <p:txBody>
          <a:bodyPr wrap="none">
            <a:spAutoFit/>
          </a:bodyPr>
          <a:lstStyle/>
          <a:p>
            <a:r>
              <a:rPr lang="ja-JP" altLang="en-US" sz="1000" dirty="0">
                <a:latin typeface="+mn-ea"/>
              </a:rPr>
              <a:t>　　月　　　日</a:t>
            </a:r>
          </a:p>
        </p:txBody>
      </p:sp>
      <p:sp>
        <p:nvSpPr>
          <p:cNvPr id="72" name="正方形/長方形 71"/>
          <p:cNvSpPr/>
          <p:nvPr/>
        </p:nvSpPr>
        <p:spPr>
          <a:xfrm>
            <a:off x="199466" y="5352122"/>
            <a:ext cx="4560524" cy="309219"/>
          </a:xfrm>
          <a:prstGeom prst="rect">
            <a:avLst/>
          </a:prstGeom>
          <a:noFill/>
          <a:ln w="19050">
            <a:solidFill>
              <a:srgbClr val="ED311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3" name="正方形/長方形 72"/>
          <p:cNvSpPr/>
          <p:nvPr/>
        </p:nvSpPr>
        <p:spPr>
          <a:xfrm>
            <a:off x="220384" y="5347487"/>
            <a:ext cx="1107996" cy="276999"/>
          </a:xfrm>
          <a:prstGeom prst="rect">
            <a:avLst/>
          </a:prstGeom>
        </p:spPr>
        <p:txBody>
          <a:bodyPr wrap="none">
            <a:spAutoFit/>
          </a:bodyPr>
          <a:lstStyle/>
          <a:p>
            <a:r>
              <a:rPr lang="ja-JP" altLang="en-US" sz="1200" dirty="0">
                <a:solidFill>
                  <a:srgbClr val="F47B6D"/>
                </a:solidFill>
                <a:latin typeface="+mn-ea"/>
              </a:rPr>
              <a:t>検疫官記入欄</a:t>
            </a:r>
          </a:p>
        </p:txBody>
      </p:sp>
      <p:cxnSp>
        <p:nvCxnSpPr>
          <p:cNvPr id="74" name="直線コネクタ 73"/>
          <p:cNvCxnSpPr/>
          <p:nvPr/>
        </p:nvCxnSpPr>
        <p:spPr>
          <a:xfrm>
            <a:off x="1306533" y="5347487"/>
            <a:ext cx="0" cy="324000"/>
          </a:xfrm>
          <a:prstGeom prst="line">
            <a:avLst/>
          </a:prstGeom>
          <a:ln w="6350">
            <a:solidFill>
              <a:srgbClr val="ED311D"/>
            </a:solidFill>
          </a:ln>
        </p:spPr>
        <p:style>
          <a:lnRef idx="1">
            <a:schemeClr val="accent1"/>
          </a:lnRef>
          <a:fillRef idx="0">
            <a:schemeClr val="accent1"/>
          </a:fillRef>
          <a:effectRef idx="0">
            <a:schemeClr val="accent1"/>
          </a:effectRef>
          <a:fontRef idx="minor">
            <a:schemeClr val="tx1"/>
          </a:fontRef>
        </p:style>
      </p:cxnSp>
      <p:sp>
        <p:nvSpPr>
          <p:cNvPr id="75" name="正方形/長方形 74"/>
          <p:cNvSpPr/>
          <p:nvPr/>
        </p:nvSpPr>
        <p:spPr>
          <a:xfrm>
            <a:off x="1418669" y="5380329"/>
            <a:ext cx="714187" cy="244158"/>
          </a:xfrm>
          <a:prstGeom prst="rect">
            <a:avLst/>
          </a:prstGeom>
          <a:noFill/>
          <a:ln w="6350">
            <a:solidFill>
              <a:srgbClr val="ED311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76" name="正方形/長方形 75"/>
          <p:cNvSpPr/>
          <p:nvPr/>
        </p:nvSpPr>
        <p:spPr>
          <a:xfrm>
            <a:off x="1549776" y="5426859"/>
            <a:ext cx="479618" cy="246221"/>
          </a:xfrm>
          <a:prstGeom prst="rect">
            <a:avLst/>
          </a:prstGeom>
        </p:spPr>
        <p:txBody>
          <a:bodyPr wrap="none">
            <a:spAutoFit/>
          </a:bodyPr>
          <a:lstStyle/>
          <a:p>
            <a:r>
              <a:rPr lang="en-US" altLang="ja-JP" sz="1000" dirty="0"/>
              <a:t>,       , </a:t>
            </a:r>
            <a:endParaRPr lang="ja-JP" altLang="en-US" sz="1000" dirty="0"/>
          </a:p>
        </p:txBody>
      </p:sp>
      <p:sp>
        <p:nvSpPr>
          <p:cNvPr id="77" name="正方形/長方形 76"/>
          <p:cNvSpPr/>
          <p:nvPr/>
        </p:nvSpPr>
        <p:spPr>
          <a:xfrm>
            <a:off x="2232248" y="5357981"/>
            <a:ext cx="3429000" cy="276999"/>
          </a:xfrm>
          <a:prstGeom prst="rect">
            <a:avLst/>
          </a:prstGeom>
        </p:spPr>
        <p:txBody>
          <a:bodyPr>
            <a:spAutoFit/>
          </a:bodyPr>
          <a:lstStyle/>
          <a:p>
            <a:r>
              <a:rPr lang="en-US" altLang="ja-JP" sz="1200" b="1" dirty="0">
                <a:solidFill>
                  <a:srgbClr val="FF0000"/>
                </a:solidFill>
              </a:rPr>
              <a:t>A</a:t>
            </a:r>
            <a:r>
              <a:rPr lang="en-US" altLang="ja-JP" sz="1200" dirty="0"/>
              <a:t> : </a:t>
            </a:r>
            <a:r>
              <a:rPr lang="ja-JP" altLang="en-US" sz="1200" dirty="0"/>
              <a:t>有症者  </a:t>
            </a:r>
            <a:r>
              <a:rPr lang="en-US" altLang="ja-JP" sz="1200" b="1" dirty="0">
                <a:solidFill>
                  <a:srgbClr val="FF0000"/>
                </a:solidFill>
              </a:rPr>
              <a:t>B</a:t>
            </a:r>
            <a:r>
              <a:rPr lang="en-US" altLang="ja-JP" sz="1200" dirty="0"/>
              <a:t>: </a:t>
            </a:r>
            <a:r>
              <a:rPr lang="ja-JP" altLang="en-US" sz="1200" dirty="0"/>
              <a:t>濃厚接触者  </a:t>
            </a:r>
            <a:r>
              <a:rPr lang="en-US" altLang="ja-JP" sz="1200" b="1" dirty="0">
                <a:solidFill>
                  <a:srgbClr val="FF0000"/>
                </a:solidFill>
              </a:rPr>
              <a:t>C</a:t>
            </a:r>
            <a:r>
              <a:rPr lang="ja-JP" altLang="en-US" sz="1200" dirty="0"/>
              <a:t> </a:t>
            </a:r>
            <a:r>
              <a:rPr lang="en-US" altLang="ja-JP" sz="1200" dirty="0"/>
              <a:t>: </a:t>
            </a:r>
            <a:r>
              <a:rPr lang="ja-JP" altLang="en-US" sz="1200" dirty="0"/>
              <a:t>乗員</a:t>
            </a:r>
          </a:p>
        </p:txBody>
      </p:sp>
      <p:sp>
        <p:nvSpPr>
          <p:cNvPr id="51" name="テキスト ボックス 50">
            <a:extLst>
              <a:ext uri="{FF2B5EF4-FFF2-40B4-BE49-F238E27FC236}">
                <a16:creationId xmlns:a16="http://schemas.microsoft.com/office/drawing/2014/main" id="{20EC3AD3-832F-2540-9387-7CB62C60BC79}"/>
              </a:ext>
            </a:extLst>
          </p:cNvPr>
          <p:cNvSpPr txBox="1"/>
          <p:nvPr/>
        </p:nvSpPr>
        <p:spPr>
          <a:xfrm>
            <a:off x="5385443" y="43703"/>
            <a:ext cx="1478157" cy="253916"/>
          </a:xfrm>
          <a:prstGeom prst="rect">
            <a:avLst/>
          </a:prstGeom>
          <a:noFill/>
          <a:ln>
            <a:noFill/>
          </a:ln>
        </p:spPr>
        <p:txBody>
          <a:bodyPr wrap="square" rtlCol="0">
            <a:spAutoFit/>
          </a:bodyPr>
          <a:lstStyle/>
          <a:p>
            <a:pPr algn="ctr"/>
            <a:r>
              <a:rPr lang="en-US" altLang="ja-JP" sz="1050" dirty="0" smtClean="0"/>
              <a:t>2020-07-24 EN3F-Back</a:t>
            </a:r>
            <a:endParaRPr lang="ja-JP" altLang="en-US" sz="1050" dirty="0"/>
          </a:p>
        </p:txBody>
      </p:sp>
    </p:spTree>
    <p:extLst>
      <p:ext uri="{BB962C8B-B14F-4D97-AF65-F5344CB8AC3E}">
        <p14:creationId xmlns:p14="http://schemas.microsoft.com/office/powerpoint/2010/main" val="408075861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documentManagement/>
</p:properti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2DA299AC048A4B8EA9C1D19079C1A3220050711EF6B8763D4CAC09DC368911A70F" ma:contentTypeVersion="11" ma:contentTypeDescription="" ma:contentTypeScope="" ma:versionID="a4a3b84832f16a359371f9f3dafeeda9">
  <xsd:schema xmlns:xsd="http://www.w3.org/2001/XMLSchema" xmlns:p="http://schemas.microsoft.com/office/2006/metadata/properties" xmlns:ns2="8B97BE19-CDDD-400E-817A-CFDD13F7EC12" xmlns:ns3="04d1ee93-e4cf-4452-b00f-4e61f7746768" targetNamespace="http://schemas.microsoft.com/office/2006/metadata/properties" ma:root="true" ma:fieldsID="faa639b4609f8f332be39e363a7b3b3f" ns2:_="" ns3:_="">
    <xsd:import namespace="8B97BE19-CDDD-400E-817A-CFDD13F7EC12"/>
    <xsd:import namespace="04d1ee93-e4cf-4452-b00f-4e61f7746768"/>
    <xsd:element name="properties">
      <xsd:complexType>
        <xsd:sequence>
          <xsd:element name="documentManagement">
            <xsd:complexType>
              <xsd:all>
                <xsd:element ref="ns2:ClassLarge" minOccurs="0"/>
                <xsd:element ref="ns2:ClassMedium" minOccurs="0"/>
                <xsd:element ref="ns2:ClassSmall" minOccurs="0"/>
                <xsd:element ref="ns2:GyoseiFile" minOccurs="0"/>
                <xsd:element ref="ns2:CreatedBy" minOccurs="0"/>
                <xsd:element ref="ns2:PreservationPeriod" minOccurs="0"/>
                <xsd:element ref="ns2:PreservationPeriodExpire" minOccurs="0"/>
                <xsd:element ref="ns2:CreatedDate" minOccurs="0"/>
                <xsd:element ref="ns2:FixationStatus" minOccurs="0"/>
                <xsd:element ref="ns2:EditorWithSpace" minOccurs="0"/>
                <xsd:element ref="ns3:DaibunruiID" minOccurs="0"/>
                <xsd:element ref="ns3:ChuubunruiID" minOccurs="0"/>
                <xsd:element ref="ns3:SyoubunruiID" minOccurs="0"/>
                <xsd:element ref="ns3:GyouseibunsyoID" minOccurs="0"/>
                <xsd:element ref="ns3:Renkei" minOccurs="0"/>
                <xsd:element ref="ns3:Flag01" minOccurs="0"/>
                <xsd:element ref="ns3:Yobi01" minOccurs="0"/>
                <xsd:element ref="ns3:Yobi02" minOccurs="0"/>
                <xsd:element ref="ns3:Yobi03" minOccurs="0"/>
              </xsd:all>
            </xsd:complexType>
          </xsd:element>
        </xsd:sequence>
      </xsd:complexType>
    </xsd:element>
  </xsd:schema>
  <xsd:schema xmlns:xsd="http://www.w3.org/2001/XMLSchema" xmlns:dms="http://schemas.microsoft.com/office/2006/documentManagement/types" targetNamespace="8B97BE19-CDDD-400E-817A-CFDD13F7EC12" elementFormDefault="qualified">
    <xsd:import namespace="http://schemas.microsoft.com/office/2006/documentManagement/types"/>
    <xsd:element name="ClassLarge" ma:index="8" nillable="true" ma:displayName="大分類" ma:hidden="true" ma:internalName="ClassLarge" ma:readOnly="true">
      <xsd:simpleType>
        <xsd:restriction base="dms:Unknown"/>
      </xsd:simpleType>
    </xsd:element>
    <xsd:element name="ClassMedium" ma:index="9" nillable="true" ma:displayName="中分類" ma:hidden="true" ma:internalName="ClassMedium" ma:readOnly="true">
      <xsd:simpleType>
        <xsd:restriction base="dms:Unknown"/>
      </xsd:simpleType>
    </xsd:element>
    <xsd:element name="ClassSmall" ma:index="10" nillable="true" ma:displayName="小分類" ma:hidden="true" ma:internalName="ClassSmall" ma:readOnly="true">
      <xsd:simpleType>
        <xsd:restriction base="dms:Unknown"/>
      </xsd:simpleType>
    </xsd:element>
    <xsd:element name="GyoseiFile" ma:index="11" nillable="true" ma:displayName="行政文書ファイル名" ma:hidden="true" ma:internalName="GyoseiFile" ma:readOnly="true">
      <xsd:simpleType>
        <xsd:restriction base="dms:Unknown"/>
      </xsd:simpleType>
    </xsd:element>
    <xsd:element name="CreatedBy" ma:index="12" nillable="true" ma:displayName="作成課/係・作成者" ma:hidden="true" ma:internalName="CreatedBy" ma:readOnly="true">
      <xsd:simpleType>
        <xsd:restriction base="dms:Unknown"/>
      </xsd:simpleType>
    </xsd:element>
    <xsd:element name="PreservationPeriod" ma:index="13" nillable="true" ma:displayName="保存期間" ma:hidden="true" ma:internalName="PreservationPeriod" ma:readOnly="true">
      <xsd:simpleType>
        <xsd:restriction base="dms:Unknown"/>
      </xsd:simpleType>
    </xsd:element>
    <xsd:element name="PreservationPeriodExpire" ma:index="14" nillable="true" ma:displayName="保存期間満了時期" ma:format="DateOnly" ma:hidden="true" ma:internalName="PreservationPeriodExpire" ma:readOnly="true">
      <xsd:simpleType>
        <xsd:restriction base="dms:Unknown"/>
      </xsd:simpleType>
    </xsd:element>
    <xsd:element name="CreatedDate" ma:index="15" nillable="true" ma:displayName="作成年月日" ma:hidden="true" ma:internalName="CreatedDate" ma:readOnly="true">
      <xsd:simpleType>
        <xsd:restriction base="dms:Unknown"/>
      </xsd:simpleType>
    </xsd:element>
    <xsd:element name="FixationStatus" ma:index="16" nillable="true" ma:displayName="確定状況" ma:hidden="true" ma:internalName="FixationStatus" ma:readOnly="true">
      <xsd:simpleType>
        <xsd:restriction base="dms:Unknown"/>
      </xsd:simpleType>
    </xsd:element>
    <xsd:element name="EditorWithSpace" ma:index="18" nillable="true" ma:displayName="更新者　　　　　　" ma:hidden="true" ma:internalName="EditorWithSpace" ma:readOnly="tru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xsd="http://www.w3.org/2001/XMLSchema" xmlns:dms="http://schemas.microsoft.com/office/2006/documentManagement/types" targetNamespace="04d1ee93-e4cf-4452-b00f-4e61f7746768" elementFormDefault="qualified">
    <xsd:import namespace="http://schemas.microsoft.com/office/2006/documentManagement/types"/>
    <xsd:element name="DaibunruiID" ma:index="19" nillable="true" ma:displayName="大分類ID" ma:description="" ma:hidden="true" ma:internalName="DaibunruiID" ma:readOnly="true">
      <xsd:simpleType>
        <xsd:restriction base="dms:Text"/>
      </xsd:simpleType>
    </xsd:element>
    <xsd:element name="ChuubunruiID" ma:index="20" nillable="true" ma:displayName="中分類ID" ma:description="" ma:hidden="true" ma:internalName="ChuubunruiID" ma:readOnly="true">
      <xsd:simpleType>
        <xsd:restriction base="dms:Text"/>
      </xsd:simpleType>
    </xsd:element>
    <xsd:element name="SyoubunruiID" ma:index="21" nillable="true" ma:displayName="小分類ID" ma:description="" ma:hidden="true" ma:internalName="SyoubunruiID" ma:readOnly="true">
      <xsd:simpleType>
        <xsd:restriction base="dms:Text"/>
      </xsd:simpleType>
    </xsd:element>
    <xsd:element name="GyouseibunsyoID" ma:index="22" nillable="true" ma:displayName="行政文書ファイル名ID" ma:description="" ma:hidden="true" ma:internalName="GyouseibunsyoID" ma:readOnly="true">
      <xsd:simpleType>
        <xsd:restriction base="dms:Text"/>
      </xsd:simpleType>
    </xsd:element>
    <xsd:element name="Renkei" ma:index="23" nillable="true" ma:displayName="行政文書連携フラグ" ma:description="" ma:hidden="true" ma:internalName="Renkei" ma:readOnly="true">
      <xsd:simpleType>
        <xsd:restriction base="dms:Text"/>
      </xsd:simpleType>
    </xsd:element>
    <xsd:element name="Flag01" ma:index="24" nillable="true" ma:displayName="予備フラグ" ma:description="" ma:hidden="true" ma:internalName="Flag01" ma:readOnly="true">
      <xsd:simpleType>
        <xsd:restriction base="dms:Text"/>
      </xsd:simpleType>
    </xsd:element>
    <xsd:element name="Yobi01" ma:index="25" nillable="true" ma:displayName="予備列01" ma:description="" ma:hidden="true" ma:internalName="Yobi01" ma:readOnly="true">
      <xsd:simpleType>
        <xsd:restriction base="dms:Text"/>
      </xsd:simpleType>
    </xsd:element>
    <xsd:element name="Yobi02" ma:index="26" nillable="true" ma:displayName="予備列02" ma:description="" ma:hidden="true" ma:internalName="Yobi02" ma:readOnly="true">
      <xsd:simpleType>
        <xsd:restriction base="dms:Text"/>
      </xsd:simpleType>
    </xsd:element>
    <xsd:element name="Yobi03" ma:index="27" nillable="true" ma:displayName="予備列03" ma:description="" ma:hidden="true" ma:internalName="Yobi03"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ma:readOnly="true"/>
        <xsd:element ref="dc:title" minOccurs="0" maxOccurs="1" ma:index="17" ma:displayName="タイトル" ma:readOnly="tru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22952B4-E93E-4674-AEEE-A0B24038891C}">
  <ds:schemaRefs>
    <ds:schemaRef ds:uri="04d1ee93-e4cf-4452-b00f-4e61f7746768"/>
    <ds:schemaRef ds:uri="http://purl.org/dc/dcmitype/"/>
    <ds:schemaRef ds:uri="http://schemas.openxmlformats.org/package/2006/metadata/core-properties"/>
    <ds:schemaRef ds:uri="http://purl.org/dc/elements/1.1/"/>
    <ds:schemaRef ds:uri="http://schemas.microsoft.com/office/2006/metadata/properties"/>
    <ds:schemaRef ds:uri="http://schemas.microsoft.com/office/2006/documentManagement/types"/>
    <ds:schemaRef ds:uri="8B97BE19-CDDD-400E-817A-CFDD13F7EC12"/>
    <ds:schemaRef ds:uri="http://www.w3.org/XML/1998/namespace"/>
    <ds:schemaRef ds:uri="http://purl.org/dc/terms/"/>
  </ds:schemaRefs>
</ds:datastoreItem>
</file>

<file path=customXml/itemProps2.xml><?xml version="1.0" encoding="utf-8"?>
<ds:datastoreItem xmlns:ds="http://schemas.openxmlformats.org/officeDocument/2006/customXml" ds:itemID="{D2407429-267A-4BB2-9911-A55F56DF595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B97BE19-CDDD-400E-817A-CFDD13F7EC12"/>
    <ds:schemaRef ds:uri="04d1ee93-e4cf-4452-b00f-4e61f7746768"/>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3.xml><?xml version="1.0" encoding="utf-8"?>
<ds:datastoreItem xmlns:ds="http://schemas.openxmlformats.org/officeDocument/2006/customXml" ds:itemID="{D9259B74-3176-4CFE-90F5-6F367602D6C8}">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753</TotalTime>
  <Words>1298</Words>
  <Application>Microsoft Office PowerPoint</Application>
  <PresentationFormat>A4 210 x 297 mm</PresentationFormat>
  <Paragraphs>147</Paragraphs>
  <Slides>2</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ＭＳ Ｐゴシック</vt:lpstr>
      <vt:lpstr>ＭＳ ゴシック</vt:lpstr>
      <vt:lpstr>游ゴシック</vt:lpstr>
      <vt:lpstr>Arial</vt:lpstr>
      <vt:lpstr>Arial Narrow</vt:lpstr>
      <vt:lpstr>Calibri</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島田 健一(shimada-kenichi)</dc:creator>
  <cp:lastModifiedBy>島田 健一(shimada-kenichi)</cp:lastModifiedBy>
  <cp:revision>65</cp:revision>
  <dcterms:modified xsi:type="dcterms:W3CDTF">2020-08-26T07:57:36Z</dcterms:modified>
</cp:coreProperties>
</file>