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4" d="100"/>
          <a:sy n="54" d="100"/>
        </p:scale>
        <p:origin x="223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D49F4E2-8CC9-4531-8B5C-94CC698B313E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5125" cy="39131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4707669-A2CA-4A1D-96C2-F96B1DF9F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5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6747-E6AA-44CB-940F-1C0F26EF75A4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25D3-7B85-4C62-AF3F-4273C43EA9E1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4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2F0A-C5EE-47AD-A836-A178D08C2253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6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D3DE-1316-4F5C-9E39-C8BD3082D79A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5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7006-3139-499D-829F-42C5DCACAF66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94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DFC-657E-4F43-AA5E-C1B7E4E03B6A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7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6CB7-0A3B-41D0-A161-9421EB419955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82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9BDE-FD2E-4572-ADF7-C6E569C649A0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15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8CD-02AA-4471-95B9-9A62804F0D44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1733-2808-40D3-8DA3-B08EDD75CD13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0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D03E-A1D6-4D2C-B302-C915C2F804F0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0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B0DD-E3F5-43AA-9190-97DB9BACE29A}" type="datetime1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7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otit.go.jp/trainee/ja/consult/contac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36" y="3418667"/>
            <a:ext cx="874623" cy="57864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33" y="997760"/>
            <a:ext cx="911141" cy="10166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52" y="942865"/>
            <a:ext cx="1099106" cy="880962"/>
          </a:xfrm>
          <a:prstGeom prst="rect">
            <a:avLst/>
          </a:prstGeom>
        </p:spPr>
      </p:pic>
      <p:sp>
        <p:nvSpPr>
          <p:cNvPr id="7" name="タイトル 3"/>
          <p:cNvSpPr txBox="1">
            <a:spLocks/>
          </p:cNvSpPr>
          <p:nvPr/>
        </p:nvSpPr>
        <p:spPr>
          <a:xfrm>
            <a:off x="132725" y="124396"/>
            <a:ext cx="6567591" cy="773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技能実習</a:t>
            </a:r>
            <a:r>
              <a:rPr lang="en-US" altLang="ja-JP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SOS</a:t>
            </a: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・緊急相談専用窓口</a:t>
            </a:r>
            <a:endParaRPr lang="ja-JP" altLang="en-US" sz="3200" strike="dblStrike" dirty="0">
              <a:solidFill>
                <a:srgbClr val="00B0F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59021" y="4562980"/>
            <a:ext cx="2160240" cy="858141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840" y="2132792"/>
            <a:ext cx="64905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技能実習生の皆さん「殴られている」「強制的に帰国させられる」「事業主からセクハラを受けている」など、悩んだり、困っていませんか？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外国人技能実習機構（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OTIT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）では、そのような技能実習生の皆さんを母国語でサポートします。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悩みや困りごとを迅速に解決するために、ぜひお気軽に相談してください。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74286" y="8595393"/>
            <a:ext cx="6490569" cy="44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OTIT</a:t>
            </a:r>
            <a:r>
              <a:rPr lang="ja-JP" altLang="en-US" sz="1400" dirty="0"/>
              <a:t>  外国人技能実習機構（</a:t>
            </a:r>
            <a:r>
              <a:rPr lang="en-US" altLang="ja-JP" sz="1400" dirty="0"/>
              <a:t>Organization</a:t>
            </a:r>
            <a:r>
              <a:rPr lang="ja-JP" altLang="en-US" sz="1400" dirty="0"/>
              <a:t> </a:t>
            </a:r>
            <a:r>
              <a:rPr lang="en-US" altLang="ja-JP" sz="1400" dirty="0"/>
              <a:t>for Technical Intern Training</a:t>
            </a:r>
            <a:r>
              <a:rPr lang="ja-JP" altLang="en-US" sz="1400" dirty="0"/>
              <a:t>）</a:t>
            </a:r>
            <a:endParaRPr lang="en-US" altLang="ja-JP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752" y="1011021"/>
            <a:ext cx="935186" cy="890131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4386971" y="975778"/>
            <a:ext cx="1763777" cy="1091965"/>
          </a:xfrm>
          <a:prstGeom prst="wedgeEllipseCallout">
            <a:avLst>
              <a:gd name="adj1" fmla="val -46890"/>
              <a:gd name="adj2" fmla="val 11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 rot="1667880">
            <a:off x="3775826" y="1711261"/>
            <a:ext cx="432048" cy="1358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 rot="1667880">
            <a:off x="3358685" y="1742543"/>
            <a:ext cx="280511" cy="1044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 rot="1667880">
            <a:off x="3074358" y="1799096"/>
            <a:ext cx="181205" cy="9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2374842" y="4567185"/>
            <a:ext cx="2160929" cy="867240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9" name="角丸四角形 38"/>
          <p:cNvSpPr/>
          <p:nvPr/>
        </p:nvSpPr>
        <p:spPr>
          <a:xfrm>
            <a:off x="167589" y="5488629"/>
            <a:ext cx="2155257" cy="870736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2" name="角丸四角形 41"/>
          <p:cNvSpPr/>
          <p:nvPr/>
        </p:nvSpPr>
        <p:spPr>
          <a:xfrm>
            <a:off x="4603866" y="5496122"/>
            <a:ext cx="2136496" cy="864745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4" name="角丸四角形 43"/>
          <p:cNvSpPr/>
          <p:nvPr/>
        </p:nvSpPr>
        <p:spPr>
          <a:xfrm>
            <a:off x="2369878" y="6406616"/>
            <a:ext cx="2160240" cy="797977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4" y="1124351"/>
            <a:ext cx="849907" cy="892117"/>
          </a:xfrm>
          <a:prstGeom prst="rect">
            <a:avLst/>
          </a:prstGeom>
        </p:spPr>
      </p:pic>
      <p:sp>
        <p:nvSpPr>
          <p:cNvPr id="53" name="爆発 1 52"/>
          <p:cNvSpPr/>
          <p:nvPr/>
        </p:nvSpPr>
        <p:spPr>
          <a:xfrm>
            <a:off x="2924944" y="1156201"/>
            <a:ext cx="1512168" cy="356495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</a:rPr>
              <a:t>Help me!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0193" y="3233725"/>
            <a:ext cx="5709501" cy="66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実習生の皆さんは各言語の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フリーダイヤル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ヘコール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アナウンスのあと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番をプッシュ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691321" y="6423359"/>
            <a:ext cx="1124744" cy="61397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メールでの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相談は、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599040" y="6408950"/>
            <a:ext cx="2136496" cy="795643"/>
          </a:xfrm>
          <a:prstGeom prst="roundRect">
            <a:avLst>
              <a:gd name="adj" fmla="val 5323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0800000">
            <a:off x="5447982" y="6616975"/>
            <a:ext cx="252119" cy="4808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62880" y="7525648"/>
            <a:ext cx="6622106" cy="76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実習場所で法令違反が生じているなど、技能実習制度や技能実習生に関する通報・情報提供は、外国人技能実習機構の相談・情報提供窓口</a:t>
            </a:r>
            <a:r>
              <a:rPr lang="en-US" altLang="ja-JP" sz="1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(https://www.otit.go.jp/whistleblowing/)</a:t>
            </a:r>
          </a:p>
          <a:p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からご連絡ください。</a:t>
            </a:r>
            <a:endParaRPr kumimoji="1" lang="ja-JP" alt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58384" y="7281530"/>
            <a:ext cx="6524001" cy="1188880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0" name="角丸四角形 39"/>
          <p:cNvSpPr/>
          <p:nvPr/>
        </p:nvSpPr>
        <p:spPr>
          <a:xfrm>
            <a:off x="4598786" y="4558242"/>
            <a:ext cx="2136750" cy="871615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234736" y="4880051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0120-250-168</a:t>
            </a:r>
            <a:endParaRPr kumimoji="1" lang="ja-JP" altLang="en-US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167589" y="5029111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月～金　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55" name="正方形/長方形 54"/>
          <p:cNvSpPr/>
          <p:nvPr/>
        </p:nvSpPr>
        <p:spPr>
          <a:xfrm>
            <a:off x="347698" y="5172630"/>
            <a:ext cx="1800660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土　　　  </a:t>
            </a:r>
            <a:r>
              <a:rPr kumimoji="1" lang="en-US" altLang="ja-JP" sz="1050" dirty="0"/>
              <a:t>9:00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17:00</a:t>
            </a:r>
            <a:endParaRPr kumimoji="1" lang="ja-JP" altLang="en-US" sz="1050" dirty="0"/>
          </a:p>
        </p:txBody>
      </p:sp>
      <p:sp>
        <p:nvSpPr>
          <p:cNvPr id="56" name="正方形/長方形 55"/>
          <p:cNvSpPr/>
          <p:nvPr/>
        </p:nvSpPr>
        <p:spPr>
          <a:xfrm>
            <a:off x="2471846" y="4894261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0120-250-169</a:t>
            </a:r>
            <a:endParaRPr kumimoji="1" lang="ja-JP" altLang="en-US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4681137" y="4905341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0120-250-192</a:t>
            </a:r>
            <a:endParaRPr kumimoji="1" lang="ja-JP" altLang="en-US" b="1" dirty="0"/>
          </a:p>
        </p:txBody>
      </p:sp>
      <p:sp>
        <p:nvSpPr>
          <p:cNvPr id="58" name="角丸四角形 57"/>
          <p:cNvSpPr/>
          <p:nvPr/>
        </p:nvSpPr>
        <p:spPr>
          <a:xfrm>
            <a:off x="2379366" y="5493761"/>
            <a:ext cx="2160240" cy="858141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59" name="角丸四角形 58"/>
          <p:cNvSpPr/>
          <p:nvPr/>
        </p:nvSpPr>
        <p:spPr>
          <a:xfrm>
            <a:off x="163288" y="6413664"/>
            <a:ext cx="2160240" cy="793461"/>
          </a:xfrm>
          <a:prstGeom prst="roundRect">
            <a:avLst>
              <a:gd name="adj" fmla="val 398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4689390" y="5808650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0120-250-198</a:t>
            </a:r>
            <a:endParaRPr kumimoji="1" lang="ja-JP" altLang="en-US" b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2373435" y="5821199"/>
            <a:ext cx="2160239" cy="152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0120-250-147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34736" y="5805358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0120-250-197</a:t>
            </a:r>
            <a:endParaRPr kumimoji="1" lang="ja-JP" altLang="en-US" b="1" dirty="0"/>
          </a:p>
        </p:txBody>
      </p:sp>
      <p:sp>
        <p:nvSpPr>
          <p:cNvPr id="67" name="正方形/長方形 66"/>
          <p:cNvSpPr/>
          <p:nvPr/>
        </p:nvSpPr>
        <p:spPr>
          <a:xfrm>
            <a:off x="242347" y="6770441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0120-250-366</a:t>
            </a:r>
            <a:endParaRPr kumimoji="1" lang="ja-JP" altLang="en-US" b="1" dirty="0"/>
          </a:p>
        </p:txBody>
      </p:sp>
      <p:sp>
        <p:nvSpPr>
          <p:cNvPr id="68" name="正方形/長方形 67"/>
          <p:cNvSpPr/>
          <p:nvPr/>
        </p:nvSpPr>
        <p:spPr>
          <a:xfrm>
            <a:off x="2457042" y="6774347"/>
            <a:ext cx="2011362" cy="18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0120-250-302</a:t>
            </a:r>
            <a:endParaRPr kumimoji="1" lang="ja-JP" altLang="en-US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5582097" y="6948847"/>
            <a:ext cx="1202889" cy="28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時間受付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2470103" y="5029992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月・水・金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0" name="正方形/長方形 69"/>
          <p:cNvSpPr/>
          <p:nvPr/>
        </p:nvSpPr>
        <p:spPr>
          <a:xfrm>
            <a:off x="4671187" y="5936407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木　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1" name="正方形/長方形 70"/>
          <p:cNvSpPr/>
          <p:nvPr/>
        </p:nvSpPr>
        <p:spPr>
          <a:xfrm>
            <a:off x="2456235" y="5919854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</a:rPr>
              <a:t>火・木</a:t>
            </a:r>
            <a:r>
              <a:rPr kumimoji="1" lang="ja-JP" altLang="en-US" sz="1050" dirty="0">
                <a:solidFill>
                  <a:schemeClr val="tx1"/>
                </a:solidFill>
              </a:rPr>
              <a:t>　</a:t>
            </a:r>
            <a:r>
              <a:rPr kumimoji="1" lang="ja-JP" altLang="en-US" sz="1050" dirty="0"/>
              <a:t>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2" name="正方形/長方形 71"/>
          <p:cNvSpPr/>
          <p:nvPr/>
        </p:nvSpPr>
        <p:spPr>
          <a:xfrm>
            <a:off x="211154" y="5938451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火・木　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3" name="正方形/長方形 72"/>
          <p:cNvSpPr/>
          <p:nvPr/>
        </p:nvSpPr>
        <p:spPr>
          <a:xfrm>
            <a:off x="427445" y="6933491"/>
            <a:ext cx="1723331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木　　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6" name="正方形/長方形 75"/>
          <p:cNvSpPr/>
          <p:nvPr/>
        </p:nvSpPr>
        <p:spPr>
          <a:xfrm>
            <a:off x="4813106" y="5182398"/>
            <a:ext cx="1800660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  土　　  　</a:t>
            </a:r>
            <a:r>
              <a:rPr kumimoji="1" lang="en-US" altLang="ja-JP" sz="1050" dirty="0"/>
              <a:t>9:00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17:00   </a:t>
            </a:r>
            <a:endParaRPr kumimoji="1" lang="ja-JP" altLang="en-US" sz="1050" dirty="0"/>
          </a:p>
        </p:txBody>
      </p:sp>
      <p:sp>
        <p:nvSpPr>
          <p:cNvPr id="77" name="正方形/長方形 76"/>
          <p:cNvSpPr/>
          <p:nvPr/>
        </p:nvSpPr>
        <p:spPr>
          <a:xfrm>
            <a:off x="388781" y="6089777"/>
            <a:ext cx="1800660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土　　  　</a:t>
            </a:r>
            <a:r>
              <a:rPr kumimoji="1" lang="en-US" altLang="ja-JP" sz="1050" dirty="0"/>
              <a:t>9:00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17:00</a:t>
            </a:r>
            <a:endParaRPr kumimoji="1" lang="ja-JP" altLang="en-US" sz="1050" dirty="0"/>
          </a:p>
        </p:txBody>
      </p:sp>
      <p:sp>
        <p:nvSpPr>
          <p:cNvPr id="78" name="正方形/長方形 77"/>
          <p:cNvSpPr/>
          <p:nvPr/>
        </p:nvSpPr>
        <p:spPr>
          <a:xfrm>
            <a:off x="2627940" y="6077212"/>
            <a:ext cx="1800660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土 　　　 </a:t>
            </a:r>
            <a:r>
              <a:rPr kumimoji="1" lang="en-US" altLang="ja-JP" sz="1050" dirty="0"/>
              <a:t>9:00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17:00</a:t>
            </a:r>
            <a:endParaRPr kumimoji="1" lang="ja-JP" altLang="en-US" sz="1050" dirty="0"/>
          </a:p>
        </p:txBody>
      </p:sp>
      <p:sp>
        <p:nvSpPr>
          <p:cNvPr id="79" name="正方形/長方形 78"/>
          <p:cNvSpPr/>
          <p:nvPr/>
        </p:nvSpPr>
        <p:spPr>
          <a:xfrm>
            <a:off x="4803299" y="6080083"/>
            <a:ext cx="1747138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日  　　</a:t>
            </a:r>
            <a:r>
              <a:rPr kumimoji="1" lang="en-US" altLang="ja-JP" sz="1050" dirty="0"/>
              <a:t>9:00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17:00</a:t>
            </a:r>
            <a:endParaRPr kumimoji="1" lang="ja-JP" altLang="en-US" sz="1050" dirty="0"/>
          </a:p>
        </p:txBody>
      </p:sp>
      <p:sp>
        <p:nvSpPr>
          <p:cNvPr id="80" name="正方形/長方形 79"/>
          <p:cNvSpPr/>
          <p:nvPr/>
        </p:nvSpPr>
        <p:spPr>
          <a:xfrm>
            <a:off x="2680928" y="6919205"/>
            <a:ext cx="1723331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火　　　</a:t>
            </a:r>
            <a:r>
              <a:rPr kumimoji="1" lang="en-US" altLang="ja-JP" sz="1050" dirty="0"/>
              <a:t>11:00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19:00</a:t>
            </a:r>
            <a:endParaRPr kumimoji="1" lang="ja-JP" altLang="en-US" sz="1050" dirty="0"/>
          </a:p>
        </p:txBody>
      </p:sp>
      <p:sp>
        <p:nvSpPr>
          <p:cNvPr id="74" name="正方形/長方形 73"/>
          <p:cNvSpPr/>
          <p:nvPr/>
        </p:nvSpPr>
        <p:spPr>
          <a:xfrm>
            <a:off x="4679048" y="5015105"/>
            <a:ext cx="2011363" cy="29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</a:rPr>
              <a:t>火・木</a:t>
            </a:r>
            <a:r>
              <a:rPr kumimoji="1" lang="ja-JP" altLang="en-US" sz="1050" dirty="0">
                <a:solidFill>
                  <a:schemeClr val="tx1"/>
                </a:solidFill>
              </a:rPr>
              <a:t>　　</a:t>
            </a:r>
            <a:r>
              <a:rPr kumimoji="1" lang="en-US" altLang="ja-JP" sz="1050" dirty="0">
                <a:solidFill>
                  <a:schemeClr val="tx1"/>
                </a:solidFill>
              </a:rPr>
              <a:t>11:00</a:t>
            </a:r>
            <a:r>
              <a:rPr kumimoji="1" lang="ja-JP" altLang="en-US" sz="1050" dirty="0">
                <a:solidFill>
                  <a:schemeClr val="tx1"/>
                </a:solidFill>
              </a:rPr>
              <a:t>～</a:t>
            </a:r>
            <a:r>
              <a:rPr kumimoji="1" lang="en-US" altLang="ja-JP" sz="1050" dirty="0">
                <a:solidFill>
                  <a:schemeClr val="tx1"/>
                </a:solidFill>
              </a:rPr>
              <a:t>19:00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83840" y="3865466"/>
            <a:ext cx="6551696" cy="66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電話以外の相談はこちらのサイトを見てください。</a:t>
            </a:r>
          </a:p>
          <a:p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https://www.otit.go.jp/trainee/ja/consult/contact/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81" name="タイトル 3"/>
          <p:cNvSpPr txBox="1">
            <a:spLocks/>
          </p:cNvSpPr>
          <p:nvPr/>
        </p:nvSpPr>
        <p:spPr>
          <a:xfrm>
            <a:off x="195672" y="4595146"/>
            <a:ext cx="2068188" cy="23977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7200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latin typeface="+mn-ea"/>
              </a:rPr>
              <a:t>ベトナム語</a:t>
            </a:r>
            <a:r>
              <a:rPr lang="en-US" altLang="ja-JP" sz="1200" b="1" dirty="0">
                <a:latin typeface="+mn-ea"/>
              </a:rPr>
              <a:t>(</a:t>
            </a:r>
            <a:r>
              <a:rPr lang="en-US" altLang="ja-JP" sz="1200" b="1" dirty="0" err="1">
                <a:latin typeface="+mn-ea"/>
              </a:rPr>
              <a:t>Tiếng</a:t>
            </a:r>
            <a:r>
              <a:rPr lang="en-US" altLang="ja-JP" sz="1200" b="1" dirty="0">
                <a:latin typeface="+mn-ea"/>
              </a:rPr>
              <a:t> </a:t>
            </a:r>
            <a:r>
              <a:rPr lang="en-US" altLang="ja-JP" sz="1200" b="1" dirty="0" err="1">
                <a:latin typeface="+mn-ea"/>
              </a:rPr>
              <a:t>Việt</a:t>
            </a:r>
            <a:r>
              <a:rPr lang="en-US" altLang="ja-JP" sz="1200" b="1" dirty="0">
                <a:latin typeface="+mn-ea"/>
              </a:rPr>
              <a:t>)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82" name="タイトル 3"/>
          <p:cNvSpPr txBox="1">
            <a:spLocks/>
          </p:cNvSpPr>
          <p:nvPr/>
        </p:nvSpPr>
        <p:spPr>
          <a:xfrm>
            <a:off x="2437070" y="4602258"/>
            <a:ext cx="2044395" cy="248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中国語（中文</a:t>
            </a:r>
            <a:r>
              <a:rPr lang="en-US" altLang="ja-JP" sz="12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4" name="タイトル 3"/>
          <p:cNvSpPr txBox="1">
            <a:spLocks/>
          </p:cNvSpPr>
          <p:nvPr/>
        </p:nvSpPr>
        <p:spPr>
          <a:xfrm>
            <a:off x="4622112" y="4597732"/>
            <a:ext cx="2060273" cy="2705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1" dirty="0">
                <a:latin typeface="+mn-ea"/>
              </a:rPr>
              <a:t>インドネシア語</a:t>
            </a:r>
            <a:r>
              <a:rPr lang="en-US" altLang="ja-JP" sz="900" b="1" dirty="0">
                <a:latin typeface="+mn-ea"/>
              </a:rPr>
              <a:t>(Bahasa</a:t>
            </a:r>
            <a:r>
              <a:rPr lang="ja-JP" altLang="en-US" sz="900" b="1" dirty="0">
                <a:latin typeface="+mn-ea"/>
              </a:rPr>
              <a:t> </a:t>
            </a:r>
            <a:r>
              <a:rPr lang="en-US" altLang="ja-JP" sz="900" b="1" dirty="0">
                <a:latin typeface="+mn-ea"/>
              </a:rPr>
              <a:t>Indonesia)</a:t>
            </a:r>
            <a:endParaRPr lang="ja-JP" altLang="en-US" sz="900" b="1" dirty="0">
              <a:latin typeface="+mn-ea"/>
            </a:endParaRPr>
          </a:p>
        </p:txBody>
      </p:sp>
      <p:sp>
        <p:nvSpPr>
          <p:cNvPr id="85" name="タイトル 3"/>
          <p:cNvSpPr txBox="1">
            <a:spLocks/>
          </p:cNvSpPr>
          <p:nvPr/>
        </p:nvSpPr>
        <p:spPr>
          <a:xfrm>
            <a:off x="210486" y="5517546"/>
            <a:ext cx="2066697" cy="24004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+mn-ea"/>
              </a:rPr>
              <a:t>フィリピン語</a:t>
            </a:r>
            <a:r>
              <a:rPr lang="en-US" altLang="ja-JP" sz="10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ja-JP" sz="1000" b="1" dirty="0" err="1">
                <a:solidFill>
                  <a:schemeClr val="tx1"/>
                </a:solidFill>
                <a:latin typeface="+mn-ea"/>
              </a:rPr>
              <a:t>Wikang</a:t>
            </a:r>
            <a:r>
              <a:rPr lang="en-US" altLang="ja-JP" sz="1000" b="1" dirty="0">
                <a:solidFill>
                  <a:schemeClr val="tx1"/>
                </a:solidFill>
                <a:latin typeface="+mn-ea"/>
              </a:rPr>
              <a:t> Pilipino)</a:t>
            </a:r>
            <a:endParaRPr lang="ja-JP" altLang="en-US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タイトル 3"/>
          <p:cNvSpPr txBox="1">
            <a:spLocks/>
          </p:cNvSpPr>
          <p:nvPr/>
        </p:nvSpPr>
        <p:spPr>
          <a:xfrm>
            <a:off x="2437070" y="5523903"/>
            <a:ext cx="2037682" cy="2336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72000" tIns="36000" rIns="72000" bIns="3600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latin typeface="+mn-ea"/>
              </a:rPr>
              <a:t>英語</a:t>
            </a:r>
            <a:r>
              <a:rPr lang="en-US" altLang="ja-JP" sz="1200" b="1" dirty="0">
                <a:latin typeface="+mn-ea"/>
              </a:rPr>
              <a:t>(English)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87" name="タイトル 3"/>
          <p:cNvSpPr txBox="1">
            <a:spLocks/>
          </p:cNvSpPr>
          <p:nvPr/>
        </p:nvSpPr>
        <p:spPr>
          <a:xfrm>
            <a:off x="4638334" y="5523903"/>
            <a:ext cx="2036075" cy="2452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72000" tIns="72000" rIns="72000" bIns="3600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latin typeface="+mn-ea"/>
              </a:rPr>
              <a:t>タイ語</a:t>
            </a:r>
            <a:r>
              <a:rPr lang="en-US" altLang="ja-JP" sz="1200" b="1" dirty="0">
                <a:latin typeface="+mn-ea"/>
              </a:rPr>
              <a:t>(</a:t>
            </a:r>
            <a:r>
              <a:rPr lang="th-TH" altLang="ja-JP" sz="1200" b="1" dirty="0">
                <a:latin typeface="+mn-ea"/>
              </a:rPr>
              <a:t>ภาษาไทย</a:t>
            </a:r>
            <a:r>
              <a:rPr lang="en-US" altLang="ja-JP" sz="1200" b="1" dirty="0">
                <a:latin typeface="+mn-ea"/>
              </a:rPr>
              <a:t>)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88" name="タイトル 3"/>
          <p:cNvSpPr txBox="1">
            <a:spLocks/>
          </p:cNvSpPr>
          <p:nvPr/>
        </p:nvSpPr>
        <p:spPr>
          <a:xfrm>
            <a:off x="200394" y="6446125"/>
            <a:ext cx="2103886" cy="2618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72000" tIns="72000" rIns="72000" bIns="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latin typeface="+mn-ea"/>
              </a:rPr>
              <a:t>カンボジア語</a:t>
            </a:r>
            <a:r>
              <a:rPr lang="en-US" altLang="ja-JP" sz="1200" b="1" dirty="0">
                <a:latin typeface="+mn-ea"/>
              </a:rPr>
              <a:t>(</a:t>
            </a:r>
            <a:r>
              <a:rPr lang="km-KH" altLang="ja-JP" sz="1200" b="1" dirty="0">
                <a:latin typeface="+mn-ea"/>
              </a:rPr>
              <a:t>ភាសាខ្មែរ</a:t>
            </a:r>
            <a:r>
              <a:rPr lang="en-US" altLang="ja-JP" sz="1200" b="1" dirty="0">
                <a:latin typeface="+mn-ea"/>
              </a:rPr>
              <a:t>)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89" name="タイトル 3"/>
          <p:cNvSpPr txBox="1">
            <a:spLocks/>
          </p:cNvSpPr>
          <p:nvPr/>
        </p:nvSpPr>
        <p:spPr>
          <a:xfrm>
            <a:off x="2404358" y="6444640"/>
            <a:ext cx="2060831" cy="2800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9000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b="1" dirty="0">
                <a:latin typeface="+mn-ea"/>
              </a:rPr>
              <a:t>ミャンマー語</a:t>
            </a:r>
            <a:r>
              <a:rPr lang="en-US" altLang="ja-JP" sz="1100" b="1" dirty="0">
                <a:latin typeface="+mn-ea"/>
              </a:rPr>
              <a:t>(</a:t>
            </a:r>
            <a:r>
              <a:rPr lang="my-MM" altLang="ja-JP" sz="1100" b="1" dirty="0">
                <a:latin typeface="+mn-ea"/>
              </a:rPr>
              <a:t>မြန်မာဘာသာ</a:t>
            </a:r>
            <a:r>
              <a:rPr lang="en-US" altLang="ja-JP" sz="1100" b="1" dirty="0">
                <a:latin typeface="+mn-ea"/>
              </a:rPr>
              <a:t>)</a:t>
            </a:r>
            <a:endParaRPr lang="ja-JP" altLang="en-US" sz="1100" b="1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15FFF2-C347-4474-A7C2-883C3155B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633" y="6452080"/>
            <a:ext cx="729273" cy="7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74771B16D2CF94FA42531FCB2D81264" ma:contentTypeVersion="16" ma:contentTypeDescription="新しいドキュメントを作成します。" ma:contentTypeScope="" ma:versionID="256cb60b13a3431224bffa1cd83201b4">
  <xsd:schema xmlns:xsd="http://www.w3.org/2001/XMLSchema" xmlns:xs="http://www.w3.org/2001/XMLSchema" xmlns:p="http://schemas.microsoft.com/office/2006/metadata/properties" xmlns:ns2="efd4034b-7e2b-42a6-944d-c5855cc94e41" xmlns:ns3="ad9c71bb-f11c-452e-bf41-2f49f40150a4" targetNamespace="http://schemas.microsoft.com/office/2006/metadata/properties" ma:root="true" ma:fieldsID="17e3f7cd2b09d883bff0010614d01f97" ns2:_="" ns3:_="">
    <xsd:import namespace="efd4034b-7e2b-42a6-944d-c5855cc94e41"/>
    <xsd:import namespace="ad9c71bb-f11c-452e-bf41-2f49f40150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4034b-7e2b-42a6-944d-c5855cc94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91386ed-4ab3-495d-8a5b-c164d9c675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c71bb-f11c-452e-bf41-2f49f40150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d048fb2-e4a5-4fcd-a03b-15b107f81d0c}" ma:internalName="TaxCatchAll" ma:showField="CatchAllData" ma:web="ad9c71bb-f11c-452e-bf41-2f49f40150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d4034b-7e2b-42a6-944d-c5855cc94e41">
      <Terms xmlns="http://schemas.microsoft.com/office/infopath/2007/PartnerControls"/>
    </lcf76f155ced4ddcb4097134ff3c332f>
    <TaxCatchAll xmlns="ad9c71bb-f11c-452e-bf41-2f49f40150a4" xsi:nil="true"/>
  </documentManagement>
</p:properties>
</file>

<file path=customXml/itemProps1.xml><?xml version="1.0" encoding="utf-8"?>
<ds:datastoreItem xmlns:ds="http://schemas.openxmlformats.org/officeDocument/2006/customXml" ds:itemID="{29E34155-8751-43C2-9277-739353BF2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4034b-7e2b-42a6-944d-c5855cc94e41"/>
    <ds:schemaRef ds:uri="ad9c71bb-f11c-452e-bf41-2f49f4015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7CEA7-A137-41FC-997B-DED24C5C2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EA53A-07DC-457C-81C0-41F040334E6E}">
  <ds:schemaRefs>
    <ds:schemaRef ds:uri="http://schemas.microsoft.com/office/2006/metadata/properties"/>
    <ds:schemaRef ds:uri="http://schemas.microsoft.com/office/infopath/2007/PartnerControls"/>
    <ds:schemaRef ds:uri="efd4034b-7e2b-42a6-944d-c5855cc94e41"/>
    <ds:schemaRef ds:uri="ad9c71bb-f11c-452e-bf41-2f49f40150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323</Words>
  <Application>Microsoft Office PowerPoint</Application>
  <PresentationFormat>画面に合わせる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ＤＦ特太ゴシック体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技能実習を実施する事業主の皆様へ</dc:title>
  <dc:creator>栁澤 聖(yanagisawa-shou)</dc:creator>
  <cp:lastModifiedBy>伊藤　徳彦</cp:lastModifiedBy>
  <cp:revision>294</cp:revision>
  <cp:lastPrinted>2021-04-19T11:59:12Z</cp:lastPrinted>
  <dcterms:created xsi:type="dcterms:W3CDTF">2020-10-13T08:38:36Z</dcterms:created>
  <dcterms:modified xsi:type="dcterms:W3CDTF">2025-06-20T01:21:13Z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0x010100D74771B16D2CF94FA42531FCB2D81264</vt:lpwstr>
  </property>
</Properties>
</file>